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290" r:id="rId3"/>
    <p:sldId id="257" r:id="rId4"/>
    <p:sldId id="271" r:id="rId5"/>
    <p:sldId id="291" r:id="rId6"/>
    <p:sldId id="292" r:id="rId7"/>
    <p:sldId id="293" r:id="rId8"/>
    <p:sldId id="294" r:id="rId9"/>
    <p:sldId id="258" r:id="rId10"/>
    <p:sldId id="284" r:id="rId11"/>
    <p:sldId id="285" r:id="rId12"/>
    <p:sldId id="259" r:id="rId13"/>
    <p:sldId id="286" r:id="rId14"/>
    <p:sldId id="287" r:id="rId15"/>
    <p:sldId id="288" r:id="rId16"/>
    <p:sldId id="28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9" r:id="rId26"/>
    <p:sldId id="270" r:id="rId27"/>
    <p:sldId id="272" r:id="rId28"/>
    <p:sldId id="296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3" r:id="rId38"/>
    <p:sldId id="281" r:id="rId39"/>
    <p:sldId id="28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49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8A174A-0C51-4368-BA44-183395F9002B}" type="doc">
      <dgm:prSet loTypeId="urn:microsoft.com/office/officeart/2005/8/layout/vList3#1" loCatId="list" qsTypeId="urn:microsoft.com/office/officeart/2005/8/quickstyle/simple1" qsCatId="simple" csTypeId="urn:microsoft.com/office/officeart/2005/8/colors/accent0_1" csCatId="mainScheme" phldr="0"/>
      <dgm:spPr/>
      <dgm:t>
        <a:bodyPr/>
        <a:lstStyle/>
        <a:p>
          <a:endParaRPr lang="en-US"/>
        </a:p>
      </dgm:t>
    </dgm:pt>
    <dgm:pt modelId="{16D1CD3C-9778-4ED0-9E37-E9BADC4974D8}">
      <dgm:prSet phldrT="[Text]" phldr="1"/>
      <dgm:spPr/>
      <dgm:t>
        <a:bodyPr/>
        <a:lstStyle/>
        <a:p>
          <a:endParaRPr lang="en-US"/>
        </a:p>
      </dgm:t>
    </dgm:pt>
    <dgm:pt modelId="{929AAA11-2765-46BE-A9FE-FCA4C8A82433}" type="parTrans" cxnId="{6DA29C25-C6C8-4828-886C-2AD3156217E3}">
      <dgm:prSet/>
      <dgm:spPr/>
      <dgm:t>
        <a:bodyPr/>
        <a:lstStyle/>
        <a:p>
          <a:endParaRPr lang="en-US"/>
        </a:p>
      </dgm:t>
    </dgm:pt>
    <dgm:pt modelId="{7D2403E1-C30B-4AC2-B3DC-1B331F5958E1}" type="sibTrans" cxnId="{6DA29C25-C6C8-4828-886C-2AD3156217E3}">
      <dgm:prSet/>
      <dgm:spPr/>
      <dgm:t>
        <a:bodyPr/>
        <a:lstStyle/>
        <a:p>
          <a:endParaRPr lang="en-US"/>
        </a:p>
      </dgm:t>
    </dgm:pt>
    <dgm:pt modelId="{B8CE54CE-136A-4A9B-9D3B-A2DB0AC9A5F2}">
      <dgm:prSet phldrT="[Text]" phldr="1"/>
      <dgm:spPr/>
      <dgm:t>
        <a:bodyPr/>
        <a:lstStyle/>
        <a:p>
          <a:endParaRPr lang="en-US"/>
        </a:p>
      </dgm:t>
    </dgm:pt>
    <dgm:pt modelId="{9FD1C336-DB71-4D1B-A6F3-BFF4435DA8FE}" type="parTrans" cxnId="{9105771D-B6B9-426B-8A9B-D8CE1732865A}">
      <dgm:prSet/>
      <dgm:spPr/>
      <dgm:t>
        <a:bodyPr/>
        <a:lstStyle/>
        <a:p>
          <a:endParaRPr lang="en-US"/>
        </a:p>
      </dgm:t>
    </dgm:pt>
    <dgm:pt modelId="{989BF558-D606-46A1-9E45-1709DE6A48B0}" type="sibTrans" cxnId="{9105771D-B6B9-426B-8A9B-D8CE1732865A}">
      <dgm:prSet/>
      <dgm:spPr/>
      <dgm:t>
        <a:bodyPr/>
        <a:lstStyle/>
        <a:p>
          <a:endParaRPr lang="en-US"/>
        </a:p>
      </dgm:t>
    </dgm:pt>
    <dgm:pt modelId="{79640D00-B877-4B86-B784-274D4ACEA1CD}">
      <dgm:prSet phldrT="[Text]" phldr="1"/>
      <dgm:spPr/>
      <dgm:t>
        <a:bodyPr/>
        <a:lstStyle/>
        <a:p>
          <a:endParaRPr lang="en-US"/>
        </a:p>
      </dgm:t>
    </dgm:pt>
    <dgm:pt modelId="{3B08DD0F-B466-4713-BDFE-CC84248F981C}" type="parTrans" cxnId="{12BF022C-2D99-480B-960A-C5E5B87C38CE}">
      <dgm:prSet/>
      <dgm:spPr/>
      <dgm:t>
        <a:bodyPr/>
        <a:lstStyle/>
        <a:p>
          <a:endParaRPr lang="en-US"/>
        </a:p>
      </dgm:t>
    </dgm:pt>
    <dgm:pt modelId="{1DBE28E1-93FA-45CC-A50F-3329E8AA4196}" type="sibTrans" cxnId="{12BF022C-2D99-480B-960A-C5E5B87C38CE}">
      <dgm:prSet/>
      <dgm:spPr/>
      <dgm:t>
        <a:bodyPr/>
        <a:lstStyle/>
        <a:p>
          <a:endParaRPr lang="en-US"/>
        </a:p>
      </dgm:t>
    </dgm:pt>
    <dgm:pt modelId="{04ECA3F5-64EA-41E4-8B1A-6C566D1EF32B}" type="pres">
      <dgm:prSet presAssocID="{C88A174A-0C51-4368-BA44-183395F9002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1F3D0B-D57C-4A40-BAFE-4F427344F82B}" type="pres">
      <dgm:prSet presAssocID="{16D1CD3C-9778-4ED0-9E37-E9BADC4974D8}" presName="composite" presStyleCnt="0"/>
      <dgm:spPr/>
    </dgm:pt>
    <dgm:pt modelId="{89865D6D-6548-4B1F-B891-506A55FBDD5B}" type="pres">
      <dgm:prSet presAssocID="{16D1CD3C-9778-4ED0-9E37-E9BADC4974D8}" presName="imgShp" presStyleLbl="fgImgPlace1" presStyleIdx="0" presStyleCnt="3"/>
      <dgm:spPr/>
    </dgm:pt>
    <dgm:pt modelId="{E8BF5014-895C-4D4F-95D4-7CD2A33DADDF}" type="pres">
      <dgm:prSet presAssocID="{16D1CD3C-9778-4ED0-9E37-E9BADC4974D8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A50034-92E2-4FBF-BB41-321284957FB8}" type="pres">
      <dgm:prSet presAssocID="{7D2403E1-C30B-4AC2-B3DC-1B331F5958E1}" presName="spacing" presStyleCnt="0"/>
      <dgm:spPr/>
    </dgm:pt>
    <dgm:pt modelId="{02CE3480-09D9-463F-AA8A-02DDBAAB9EA3}" type="pres">
      <dgm:prSet presAssocID="{B8CE54CE-136A-4A9B-9D3B-A2DB0AC9A5F2}" presName="composite" presStyleCnt="0"/>
      <dgm:spPr/>
    </dgm:pt>
    <dgm:pt modelId="{F1600F9E-08B0-42AE-889A-F5E8D16AFDD0}" type="pres">
      <dgm:prSet presAssocID="{B8CE54CE-136A-4A9B-9D3B-A2DB0AC9A5F2}" presName="imgShp" presStyleLbl="fgImgPlace1" presStyleIdx="1" presStyleCnt="3"/>
      <dgm:spPr/>
    </dgm:pt>
    <dgm:pt modelId="{591FAF3C-1415-4FE5-9ECA-1A346C33867E}" type="pres">
      <dgm:prSet presAssocID="{B8CE54CE-136A-4A9B-9D3B-A2DB0AC9A5F2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12B8D0-B1EC-47B6-9F62-04AC29557039}" type="pres">
      <dgm:prSet presAssocID="{989BF558-D606-46A1-9E45-1709DE6A48B0}" presName="spacing" presStyleCnt="0"/>
      <dgm:spPr/>
    </dgm:pt>
    <dgm:pt modelId="{06CA5B60-FAC7-4082-BA40-951E741026D4}" type="pres">
      <dgm:prSet presAssocID="{79640D00-B877-4B86-B784-274D4ACEA1CD}" presName="composite" presStyleCnt="0"/>
      <dgm:spPr/>
    </dgm:pt>
    <dgm:pt modelId="{E4E7C432-DD40-4E94-B9A1-EF740A53E0CE}" type="pres">
      <dgm:prSet presAssocID="{79640D00-B877-4B86-B784-274D4ACEA1CD}" presName="imgShp" presStyleLbl="fgImgPlace1" presStyleIdx="2" presStyleCnt="3"/>
      <dgm:spPr/>
    </dgm:pt>
    <dgm:pt modelId="{A1740558-C156-4A3F-B801-58F0AFAD7690}" type="pres">
      <dgm:prSet presAssocID="{79640D00-B877-4B86-B784-274D4ACEA1CD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243861-8A14-49B9-9273-F6B80E1E3920}" type="presOf" srcId="{B8CE54CE-136A-4A9B-9D3B-A2DB0AC9A5F2}" destId="{591FAF3C-1415-4FE5-9ECA-1A346C33867E}" srcOrd="0" destOrd="0" presId="urn:microsoft.com/office/officeart/2005/8/layout/vList3#1"/>
    <dgm:cxn modelId="{12BF022C-2D99-480B-960A-C5E5B87C38CE}" srcId="{C88A174A-0C51-4368-BA44-183395F9002B}" destId="{79640D00-B877-4B86-B784-274D4ACEA1CD}" srcOrd="2" destOrd="0" parTransId="{3B08DD0F-B466-4713-BDFE-CC84248F981C}" sibTransId="{1DBE28E1-93FA-45CC-A50F-3329E8AA4196}"/>
    <dgm:cxn modelId="{D9509FDB-247C-43BD-A78D-9C0BC14CDC4C}" type="presOf" srcId="{C88A174A-0C51-4368-BA44-183395F9002B}" destId="{04ECA3F5-64EA-41E4-8B1A-6C566D1EF32B}" srcOrd="0" destOrd="0" presId="urn:microsoft.com/office/officeart/2005/8/layout/vList3#1"/>
    <dgm:cxn modelId="{6DA29C25-C6C8-4828-886C-2AD3156217E3}" srcId="{C88A174A-0C51-4368-BA44-183395F9002B}" destId="{16D1CD3C-9778-4ED0-9E37-E9BADC4974D8}" srcOrd="0" destOrd="0" parTransId="{929AAA11-2765-46BE-A9FE-FCA4C8A82433}" sibTransId="{7D2403E1-C30B-4AC2-B3DC-1B331F5958E1}"/>
    <dgm:cxn modelId="{0F95872F-DC68-44F7-99FA-43FB620A20F3}" type="presOf" srcId="{79640D00-B877-4B86-B784-274D4ACEA1CD}" destId="{A1740558-C156-4A3F-B801-58F0AFAD7690}" srcOrd="0" destOrd="0" presId="urn:microsoft.com/office/officeart/2005/8/layout/vList3#1"/>
    <dgm:cxn modelId="{652E9FDE-B677-4B9B-B76A-F9431E67A9FF}" type="presOf" srcId="{16D1CD3C-9778-4ED0-9E37-E9BADC4974D8}" destId="{E8BF5014-895C-4D4F-95D4-7CD2A33DADDF}" srcOrd="0" destOrd="0" presId="urn:microsoft.com/office/officeart/2005/8/layout/vList3#1"/>
    <dgm:cxn modelId="{9105771D-B6B9-426B-8A9B-D8CE1732865A}" srcId="{C88A174A-0C51-4368-BA44-183395F9002B}" destId="{B8CE54CE-136A-4A9B-9D3B-A2DB0AC9A5F2}" srcOrd="1" destOrd="0" parTransId="{9FD1C336-DB71-4D1B-A6F3-BFF4435DA8FE}" sibTransId="{989BF558-D606-46A1-9E45-1709DE6A48B0}"/>
    <dgm:cxn modelId="{3E9E6555-39F1-4483-ABF0-671FB3B334B7}" type="presParOf" srcId="{04ECA3F5-64EA-41E4-8B1A-6C566D1EF32B}" destId="{9A1F3D0B-D57C-4A40-BAFE-4F427344F82B}" srcOrd="0" destOrd="0" presId="urn:microsoft.com/office/officeart/2005/8/layout/vList3#1"/>
    <dgm:cxn modelId="{45752434-DAF2-4880-83CE-C178C5DD475D}" type="presParOf" srcId="{9A1F3D0B-D57C-4A40-BAFE-4F427344F82B}" destId="{89865D6D-6548-4B1F-B891-506A55FBDD5B}" srcOrd="0" destOrd="0" presId="urn:microsoft.com/office/officeart/2005/8/layout/vList3#1"/>
    <dgm:cxn modelId="{5F013599-C50D-463F-BFDB-AB68210829B4}" type="presParOf" srcId="{9A1F3D0B-D57C-4A40-BAFE-4F427344F82B}" destId="{E8BF5014-895C-4D4F-95D4-7CD2A33DADDF}" srcOrd="1" destOrd="0" presId="urn:microsoft.com/office/officeart/2005/8/layout/vList3#1"/>
    <dgm:cxn modelId="{BCCB038C-F820-4435-B971-27A33C9CA257}" type="presParOf" srcId="{04ECA3F5-64EA-41E4-8B1A-6C566D1EF32B}" destId="{3BA50034-92E2-4FBF-BB41-321284957FB8}" srcOrd="1" destOrd="0" presId="urn:microsoft.com/office/officeart/2005/8/layout/vList3#1"/>
    <dgm:cxn modelId="{DDE6EFD1-ADCC-454E-873A-69A7CA29B3FC}" type="presParOf" srcId="{04ECA3F5-64EA-41E4-8B1A-6C566D1EF32B}" destId="{02CE3480-09D9-463F-AA8A-02DDBAAB9EA3}" srcOrd="2" destOrd="0" presId="urn:microsoft.com/office/officeart/2005/8/layout/vList3#1"/>
    <dgm:cxn modelId="{DA7B4530-B5F7-405A-BDE0-0317AE0D82BE}" type="presParOf" srcId="{02CE3480-09D9-463F-AA8A-02DDBAAB9EA3}" destId="{F1600F9E-08B0-42AE-889A-F5E8D16AFDD0}" srcOrd="0" destOrd="0" presId="urn:microsoft.com/office/officeart/2005/8/layout/vList3#1"/>
    <dgm:cxn modelId="{77E39067-8D48-407A-8060-39D24D669A75}" type="presParOf" srcId="{02CE3480-09D9-463F-AA8A-02DDBAAB9EA3}" destId="{591FAF3C-1415-4FE5-9ECA-1A346C33867E}" srcOrd="1" destOrd="0" presId="urn:microsoft.com/office/officeart/2005/8/layout/vList3#1"/>
    <dgm:cxn modelId="{AA553A88-FD64-4BD7-8785-80470BF277C2}" type="presParOf" srcId="{04ECA3F5-64EA-41E4-8B1A-6C566D1EF32B}" destId="{5212B8D0-B1EC-47B6-9F62-04AC29557039}" srcOrd="3" destOrd="0" presId="urn:microsoft.com/office/officeart/2005/8/layout/vList3#1"/>
    <dgm:cxn modelId="{9ACB478E-3B61-4D2F-97FF-183584654C6E}" type="presParOf" srcId="{04ECA3F5-64EA-41E4-8B1A-6C566D1EF32B}" destId="{06CA5B60-FAC7-4082-BA40-951E741026D4}" srcOrd="4" destOrd="0" presId="urn:microsoft.com/office/officeart/2005/8/layout/vList3#1"/>
    <dgm:cxn modelId="{18EA98E2-0CFF-4A04-9490-ECE0C28DA5B8}" type="presParOf" srcId="{06CA5B60-FAC7-4082-BA40-951E741026D4}" destId="{E4E7C432-DD40-4E94-B9A1-EF740A53E0CE}" srcOrd="0" destOrd="0" presId="urn:microsoft.com/office/officeart/2005/8/layout/vList3#1"/>
    <dgm:cxn modelId="{9B250634-1CBC-486E-B6CC-9C7CB1F14C96}" type="presParOf" srcId="{06CA5B60-FAC7-4082-BA40-951E741026D4}" destId="{A1740558-C156-4A3F-B801-58F0AFAD7690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B9CABB-B7A8-4AD1-BFEC-CD8B48E97302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0"/>
      <dgm:spPr/>
    </dgm:pt>
    <dgm:pt modelId="{D45DA1DA-C260-4726-A2B0-D841329A4F98}">
      <dgm:prSet phldrT="[Text]" phldr="1"/>
      <dgm:spPr/>
      <dgm:t>
        <a:bodyPr/>
        <a:lstStyle/>
        <a:p>
          <a:endParaRPr lang="en-US" dirty="0"/>
        </a:p>
      </dgm:t>
    </dgm:pt>
    <dgm:pt modelId="{833152F1-4B65-4BA9-AFE0-FDA4E02E148A}" type="parTrans" cxnId="{09534332-97AE-4F1B-A60A-7D29201D8FC8}">
      <dgm:prSet/>
      <dgm:spPr/>
      <dgm:t>
        <a:bodyPr/>
        <a:lstStyle/>
        <a:p>
          <a:endParaRPr lang="en-US"/>
        </a:p>
      </dgm:t>
    </dgm:pt>
    <dgm:pt modelId="{A892D16B-CCEB-4871-B333-E8A6D96B34E0}" type="sibTrans" cxnId="{09534332-97AE-4F1B-A60A-7D29201D8FC8}">
      <dgm:prSet/>
      <dgm:spPr/>
      <dgm:t>
        <a:bodyPr/>
        <a:lstStyle/>
        <a:p>
          <a:endParaRPr lang="en-US"/>
        </a:p>
      </dgm:t>
    </dgm:pt>
    <dgm:pt modelId="{9F6E5FCF-BC04-4E0E-ABE3-9702BCD75064}">
      <dgm:prSet phldrT="[Text]" phldr="1"/>
      <dgm:spPr/>
      <dgm:t>
        <a:bodyPr/>
        <a:lstStyle/>
        <a:p>
          <a:endParaRPr lang="en-US"/>
        </a:p>
      </dgm:t>
    </dgm:pt>
    <dgm:pt modelId="{5A8F470D-E5C2-437A-B135-CE0D78F8AE55}" type="parTrans" cxnId="{32F0640E-693A-443C-B431-F68F2FFA38F9}">
      <dgm:prSet/>
      <dgm:spPr/>
      <dgm:t>
        <a:bodyPr/>
        <a:lstStyle/>
        <a:p>
          <a:endParaRPr lang="en-US"/>
        </a:p>
      </dgm:t>
    </dgm:pt>
    <dgm:pt modelId="{682FE3F9-349D-4397-9592-A63275F83A0A}" type="sibTrans" cxnId="{32F0640E-693A-443C-B431-F68F2FFA38F9}">
      <dgm:prSet/>
      <dgm:spPr/>
      <dgm:t>
        <a:bodyPr/>
        <a:lstStyle/>
        <a:p>
          <a:endParaRPr lang="en-US"/>
        </a:p>
      </dgm:t>
    </dgm:pt>
    <dgm:pt modelId="{C9E42684-A048-45E3-B219-5C3E7BC9DEBA}">
      <dgm:prSet phldrT="[Text]" phldr="1"/>
      <dgm:spPr/>
      <dgm:t>
        <a:bodyPr/>
        <a:lstStyle/>
        <a:p>
          <a:endParaRPr lang="en-US" dirty="0"/>
        </a:p>
      </dgm:t>
    </dgm:pt>
    <dgm:pt modelId="{652F2C26-8E2E-491A-91FC-C7C160246355}" type="parTrans" cxnId="{BFE38D97-E9E0-4366-B261-1AC857F08BF9}">
      <dgm:prSet/>
      <dgm:spPr/>
      <dgm:t>
        <a:bodyPr/>
        <a:lstStyle/>
        <a:p>
          <a:endParaRPr lang="en-US"/>
        </a:p>
      </dgm:t>
    </dgm:pt>
    <dgm:pt modelId="{DD5670D0-F46A-49B8-AE53-B4B95DE21C88}" type="sibTrans" cxnId="{BFE38D97-E9E0-4366-B261-1AC857F08BF9}">
      <dgm:prSet/>
      <dgm:spPr/>
      <dgm:t>
        <a:bodyPr/>
        <a:lstStyle/>
        <a:p>
          <a:endParaRPr lang="en-US"/>
        </a:p>
      </dgm:t>
    </dgm:pt>
    <dgm:pt modelId="{D4EC4271-332F-4681-AAF3-68D1287D828E}" type="pres">
      <dgm:prSet presAssocID="{E8B9CABB-B7A8-4AD1-BFEC-CD8B48E97302}" presName="Name0" presStyleCnt="0">
        <dgm:presLayoutVars>
          <dgm:dir/>
          <dgm:resizeHandles val="exact"/>
        </dgm:presLayoutVars>
      </dgm:prSet>
      <dgm:spPr/>
    </dgm:pt>
    <dgm:pt modelId="{488787A3-0A0D-4511-9DE7-7846B10E02B3}" type="pres">
      <dgm:prSet presAssocID="{D45DA1DA-C260-4726-A2B0-D841329A4F9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14DC09-ECE6-4AF1-8534-B7E664B2D6F7}" type="pres">
      <dgm:prSet presAssocID="{A892D16B-CCEB-4871-B333-E8A6D96B34E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BA34DD90-9B1D-4660-A2BB-9EEDB8CF55DE}" type="pres">
      <dgm:prSet presAssocID="{A892D16B-CCEB-4871-B333-E8A6D96B34E0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6F6003D-8FF3-4C94-8438-571C5EC71357}" type="pres">
      <dgm:prSet presAssocID="{9F6E5FCF-BC04-4E0E-ABE3-9702BCD7506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A2C72E-8799-4319-B9EC-A10B10316E93}" type="pres">
      <dgm:prSet presAssocID="{682FE3F9-349D-4397-9592-A63275F83A0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EE765A2-B28D-4399-B773-545C81A24945}" type="pres">
      <dgm:prSet presAssocID="{682FE3F9-349D-4397-9592-A63275F83A0A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592BF371-F315-403B-9E3B-F5B7996EAAA1}" type="pres">
      <dgm:prSet presAssocID="{C9E42684-A048-45E3-B219-5C3E7BC9DEB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E38D97-E9E0-4366-B261-1AC857F08BF9}" srcId="{E8B9CABB-B7A8-4AD1-BFEC-CD8B48E97302}" destId="{C9E42684-A048-45E3-B219-5C3E7BC9DEBA}" srcOrd="2" destOrd="0" parTransId="{652F2C26-8E2E-491A-91FC-C7C160246355}" sibTransId="{DD5670D0-F46A-49B8-AE53-B4B95DE21C88}"/>
    <dgm:cxn modelId="{7C22A81C-9094-4FAC-9C6B-5EE272D81F3D}" type="presOf" srcId="{C9E42684-A048-45E3-B219-5C3E7BC9DEBA}" destId="{592BF371-F315-403B-9E3B-F5B7996EAAA1}" srcOrd="0" destOrd="0" presId="urn:microsoft.com/office/officeart/2005/8/layout/process1"/>
    <dgm:cxn modelId="{F6D217D4-9228-4C0A-8CF8-18FC1F8F1BD4}" type="presOf" srcId="{E8B9CABB-B7A8-4AD1-BFEC-CD8B48E97302}" destId="{D4EC4271-332F-4681-AAF3-68D1287D828E}" srcOrd="0" destOrd="0" presId="urn:microsoft.com/office/officeart/2005/8/layout/process1"/>
    <dgm:cxn modelId="{32F0640E-693A-443C-B431-F68F2FFA38F9}" srcId="{E8B9CABB-B7A8-4AD1-BFEC-CD8B48E97302}" destId="{9F6E5FCF-BC04-4E0E-ABE3-9702BCD75064}" srcOrd="1" destOrd="0" parTransId="{5A8F470D-E5C2-437A-B135-CE0D78F8AE55}" sibTransId="{682FE3F9-349D-4397-9592-A63275F83A0A}"/>
    <dgm:cxn modelId="{A27313B4-EA71-4C7B-9CB5-9C63CEA84EC9}" type="presOf" srcId="{A892D16B-CCEB-4871-B333-E8A6D96B34E0}" destId="{BA34DD90-9B1D-4660-A2BB-9EEDB8CF55DE}" srcOrd="1" destOrd="0" presId="urn:microsoft.com/office/officeart/2005/8/layout/process1"/>
    <dgm:cxn modelId="{D7F7886F-DEA2-4B8C-9B9E-592E82E19F10}" type="presOf" srcId="{A892D16B-CCEB-4871-B333-E8A6D96B34E0}" destId="{9614DC09-ECE6-4AF1-8534-B7E664B2D6F7}" srcOrd="0" destOrd="0" presId="urn:microsoft.com/office/officeart/2005/8/layout/process1"/>
    <dgm:cxn modelId="{EDCB4B4E-BAC3-4F10-8E45-363383CB306D}" type="presOf" srcId="{9F6E5FCF-BC04-4E0E-ABE3-9702BCD75064}" destId="{A6F6003D-8FF3-4C94-8438-571C5EC71357}" srcOrd="0" destOrd="0" presId="urn:microsoft.com/office/officeart/2005/8/layout/process1"/>
    <dgm:cxn modelId="{ED014C7B-D077-424D-903E-36BE4EADEC31}" type="presOf" srcId="{D45DA1DA-C260-4726-A2B0-D841329A4F98}" destId="{488787A3-0A0D-4511-9DE7-7846B10E02B3}" srcOrd="0" destOrd="0" presId="urn:microsoft.com/office/officeart/2005/8/layout/process1"/>
    <dgm:cxn modelId="{BF21A088-71DE-44F0-AB2F-99ACF2F22FAB}" type="presOf" srcId="{682FE3F9-349D-4397-9592-A63275F83A0A}" destId="{DEE765A2-B28D-4399-B773-545C81A24945}" srcOrd="1" destOrd="0" presId="urn:microsoft.com/office/officeart/2005/8/layout/process1"/>
    <dgm:cxn modelId="{09534332-97AE-4F1B-A60A-7D29201D8FC8}" srcId="{E8B9CABB-B7A8-4AD1-BFEC-CD8B48E97302}" destId="{D45DA1DA-C260-4726-A2B0-D841329A4F98}" srcOrd="0" destOrd="0" parTransId="{833152F1-4B65-4BA9-AFE0-FDA4E02E148A}" sibTransId="{A892D16B-CCEB-4871-B333-E8A6D96B34E0}"/>
    <dgm:cxn modelId="{8C37DE5F-068A-4916-8488-F8F2E29F3727}" type="presOf" srcId="{682FE3F9-349D-4397-9592-A63275F83A0A}" destId="{E8A2C72E-8799-4319-B9EC-A10B10316E93}" srcOrd="0" destOrd="0" presId="urn:microsoft.com/office/officeart/2005/8/layout/process1"/>
    <dgm:cxn modelId="{F869EF84-D3C8-461E-80E0-1CFDA31AF287}" type="presParOf" srcId="{D4EC4271-332F-4681-AAF3-68D1287D828E}" destId="{488787A3-0A0D-4511-9DE7-7846B10E02B3}" srcOrd="0" destOrd="0" presId="urn:microsoft.com/office/officeart/2005/8/layout/process1"/>
    <dgm:cxn modelId="{A957DC9F-7BD7-42C9-98E5-C639E24581E6}" type="presParOf" srcId="{D4EC4271-332F-4681-AAF3-68D1287D828E}" destId="{9614DC09-ECE6-4AF1-8534-B7E664B2D6F7}" srcOrd="1" destOrd="0" presId="urn:microsoft.com/office/officeart/2005/8/layout/process1"/>
    <dgm:cxn modelId="{2E5A32EC-1BFC-477F-9BF1-F7C72D1B924A}" type="presParOf" srcId="{9614DC09-ECE6-4AF1-8534-B7E664B2D6F7}" destId="{BA34DD90-9B1D-4660-A2BB-9EEDB8CF55DE}" srcOrd="0" destOrd="0" presId="urn:microsoft.com/office/officeart/2005/8/layout/process1"/>
    <dgm:cxn modelId="{C2CD855D-134D-4D98-9ECD-61725F129982}" type="presParOf" srcId="{D4EC4271-332F-4681-AAF3-68D1287D828E}" destId="{A6F6003D-8FF3-4C94-8438-571C5EC71357}" srcOrd="2" destOrd="0" presId="urn:microsoft.com/office/officeart/2005/8/layout/process1"/>
    <dgm:cxn modelId="{DADA85C3-8C83-4FCD-A271-8B8BCBBB5A4E}" type="presParOf" srcId="{D4EC4271-332F-4681-AAF3-68D1287D828E}" destId="{E8A2C72E-8799-4319-B9EC-A10B10316E93}" srcOrd="3" destOrd="0" presId="urn:microsoft.com/office/officeart/2005/8/layout/process1"/>
    <dgm:cxn modelId="{178721A2-717C-40E1-84C8-0C0AE202E475}" type="presParOf" srcId="{E8A2C72E-8799-4319-B9EC-A10B10316E93}" destId="{DEE765A2-B28D-4399-B773-545C81A24945}" srcOrd="0" destOrd="0" presId="urn:microsoft.com/office/officeart/2005/8/layout/process1"/>
    <dgm:cxn modelId="{D7441FE0-E29D-4E10-A66D-453124AE48D1}" type="presParOf" srcId="{D4EC4271-332F-4681-AAF3-68D1287D828E}" destId="{592BF371-F315-403B-9E3B-F5B7996EAAA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4FCB5F-5A8F-47A8-99F4-19E880C83122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0_1" csCatId="mainScheme" phldr="0"/>
      <dgm:spPr/>
      <dgm:t>
        <a:bodyPr/>
        <a:lstStyle/>
        <a:p>
          <a:endParaRPr lang="en-US"/>
        </a:p>
      </dgm:t>
    </dgm:pt>
    <dgm:pt modelId="{BE05E39A-D376-4B60-AF43-5DDC82D841AB}">
      <dgm:prSet phldrT="[Text]" phldr="1"/>
      <dgm:spPr/>
      <dgm:t>
        <a:bodyPr/>
        <a:lstStyle/>
        <a:p>
          <a:endParaRPr lang="en-US"/>
        </a:p>
      </dgm:t>
    </dgm:pt>
    <dgm:pt modelId="{EA109AA7-AA65-4C0B-ADCE-CA94569F2CFA}" type="parTrans" cxnId="{EB5B7946-6795-469C-A1CE-7A8988AB9C82}">
      <dgm:prSet/>
      <dgm:spPr/>
      <dgm:t>
        <a:bodyPr/>
        <a:lstStyle/>
        <a:p>
          <a:endParaRPr lang="en-US"/>
        </a:p>
      </dgm:t>
    </dgm:pt>
    <dgm:pt modelId="{F5F05842-3C11-4951-ACFF-2A55D9151F17}" type="sibTrans" cxnId="{EB5B7946-6795-469C-A1CE-7A8988AB9C82}">
      <dgm:prSet/>
      <dgm:spPr/>
      <dgm:t>
        <a:bodyPr/>
        <a:lstStyle/>
        <a:p>
          <a:endParaRPr lang="en-US"/>
        </a:p>
      </dgm:t>
    </dgm:pt>
    <dgm:pt modelId="{634E4B33-5C4C-4D73-9F2D-624881A424D0}">
      <dgm:prSet phldrT="[Text]" phldr="1"/>
      <dgm:spPr/>
      <dgm:t>
        <a:bodyPr/>
        <a:lstStyle/>
        <a:p>
          <a:endParaRPr lang="en-US"/>
        </a:p>
      </dgm:t>
    </dgm:pt>
    <dgm:pt modelId="{EA5EC23B-C2D1-48F2-9106-9C1D3BC72536}" type="parTrans" cxnId="{2FAE934F-7B92-438E-AD55-381901558E45}">
      <dgm:prSet/>
      <dgm:spPr/>
      <dgm:t>
        <a:bodyPr/>
        <a:lstStyle/>
        <a:p>
          <a:endParaRPr lang="en-US"/>
        </a:p>
      </dgm:t>
    </dgm:pt>
    <dgm:pt modelId="{01DB9A09-F972-478F-A8CD-F1EDD0407CE1}" type="sibTrans" cxnId="{2FAE934F-7B92-438E-AD55-381901558E45}">
      <dgm:prSet/>
      <dgm:spPr/>
      <dgm:t>
        <a:bodyPr/>
        <a:lstStyle/>
        <a:p>
          <a:endParaRPr lang="en-US"/>
        </a:p>
      </dgm:t>
    </dgm:pt>
    <dgm:pt modelId="{14569437-C2E7-45F4-A605-D95836B0D891}">
      <dgm:prSet phldrT="[Text]" phldr="1"/>
      <dgm:spPr/>
      <dgm:t>
        <a:bodyPr/>
        <a:lstStyle/>
        <a:p>
          <a:endParaRPr lang="en-US"/>
        </a:p>
      </dgm:t>
    </dgm:pt>
    <dgm:pt modelId="{FBA5FDC6-B46D-47BC-9241-71493576F55C}" type="parTrans" cxnId="{4911FC77-757B-4345-B164-6FD5C5E4F0CA}">
      <dgm:prSet/>
      <dgm:spPr/>
      <dgm:t>
        <a:bodyPr/>
        <a:lstStyle/>
        <a:p>
          <a:endParaRPr lang="en-US"/>
        </a:p>
      </dgm:t>
    </dgm:pt>
    <dgm:pt modelId="{2EDDACC1-D97C-4216-9D3D-5E501F6C573A}" type="sibTrans" cxnId="{4911FC77-757B-4345-B164-6FD5C5E4F0CA}">
      <dgm:prSet/>
      <dgm:spPr/>
      <dgm:t>
        <a:bodyPr/>
        <a:lstStyle/>
        <a:p>
          <a:endParaRPr lang="en-US"/>
        </a:p>
      </dgm:t>
    </dgm:pt>
    <dgm:pt modelId="{A26E0BD3-5A8C-46E3-B4EF-1DCE82DB221F}">
      <dgm:prSet phldrT="[Text]" phldr="1"/>
      <dgm:spPr/>
      <dgm:t>
        <a:bodyPr/>
        <a:lstStyle/>
        <a:p>
          <a:endParaRPr lang="en-US"/>
        </a:p>
      </dgm:t>
    </dgm:pt>
    <dgm:pt modelId="{E8B6B1B2-7C8E-4F6D-B5B2-E2C7E5A4DCAE}" type="parTrans" cxnId="{7788A280-B01F-41FA-B441-96C4898BF74A}">
      <dgm:prSet/>
      <dgm:spPr/>
      <dgm:t>
        <a:bodyPr/>
        <a:lstStyle/>
        <a:p>
          <a:endParaRPr lang="en-US"/>
        </a:p>
      </dgm:t>
    </dgm:pt>
    <dgm:pt modelId="{E7C8B97D-1629-443D-98CF-7B765DF4D285}" type="sibTrans" cxnId="{7788A280-B01F-41FA-B441-96C4898BF74A}">
      <dgm:prSet/>
      <dgm:spPr/>
      <dgm:t>
        <a:bodyPr/>
        <a:lstStyle/>
        <a:p>
          <a:endParaRPr lang="en-US"/>
        </a:p>
      </dgm:t>
    </dgm:pt>
    <dgm:pt modelId="{57F0EA36-CB17-47C6-8914-24246CE22965}">
      <dgm:prSet phldrT="[Text]" phldr="1"/>
      <dgm:spPr/>
      <dgm:t>
        <a:bodyPr/>
        <a:lstStyle/>
        <a:p>
          <a:endParaRPr lang="en-US"/>
        </a:p>
      </dgm:t>
    </dgm:pt>
    <dgm:pt modelId="{AB1445FD-CB90-495B-BE7C-CEEEFBD0FA3A}" type="parTrans" cxnId="{D0D0A982-4335-4DBF-9A62-1E4834BA241B}">
      <dgm:prSet/>
      <dgm:spPr/>
      <dgm:t>
        <a:bodyPr/>
        <a:lstStyle/>
        <a:p>
          <a:endParaRPr lang="en-US"/>
        </a:p>
      </dgm:t>
    </dgm:pt>
    <dgm:pt modelId="{4FD72A18-CD03-4215-B6F1-0666DDDBBB84}" type="sibTrans" cxnId="{D0D0A982-4335-4DBF-9A62-1E4834BA241B}">
      <dgm:prSet/>
      <dgm:spPr/>
      <dgm:t>
        <a:bodyPr/>
        <a:lstStyle/>
        <a:p>
          <a:endParaRPr lang="en-US"/>
        </a:p>
      </dgm:t>
    </dgm:pt>
    <dgm:pt modelId="{75ECC53E-6CE1-4505-A996-A2F88B15E309}">
      <dgm:prSet phldrT="[Text]" phldr="1"/>
      <dgm:spPr/>
      <dgm:t>
        <a:bodyPr/>
        <a:lstStyle/>
        <a:p>
          <a:endParaRPr lang="en-US" dirty="0"/>
        </a:p>
      </dgm:t>
    </dgm:pt>
    <dgm:pt modelId="{5E5A3854-57A1-4C71-B80D-F80C221EF1F3}" type="parTrans" cxnId="{D46C5F6F-6B2D-453D-8FE8-405A9D089410}">
      <dgm:prSet/>
      <dgm:spPr/>
      <dgm:t>
        <a:bodyPr/>
        <a:lstStyle/>
        <a:p>
          <a:endParaRPr lang="en-US"/>
        </a:p>
      </dgm:t>
    </dgm:pt>
    <dgm:pt modelId="{6695C614-7498-4B27-8D69-A1E6D89C4938}" type="sibTrans" cxnId="{D46C5F6F-6B2D-453D-8FE8-405A9D089410}">
      <dgm:prSet/>
      <dgm:spPr/>
      <dgm:t>
        <a:bodyPr/>
        <a:lstStyle/>
        <a:p>
          <a:endParaRPr lang="en-US"/>
        </a:p>
      </dgm:t>
    </dgm:pt>
    <dgm:pt modelId="{A87721B6-F3A8-4FE3-98B3-BDA7FD3CF638}" type="pres">
      <dgm:prSet presAssocID="{5D4FCB5F-5A8F-47A8-99F4-19E880C8312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66AE30-9414-4D67-BDC9-4BE346F3B881}" type="pres">
      <dgm:prSet presAssocID="{BE05E39A-D376-4B60-AF43-5DDC82D841AB}" presName="root" presStyleCnt="0"/>
      <dgm:spPr/>
    </dgm:pt>
    <dgm:pt modelId="{31BB849F-ACD5-41BC-BC68-ACC05EFFCBF0}" type="pres">
      <dgm:prSet presAssocID="{BE05E39A-D376-4B60-AF43-5DDC82D841AB}" presName="rootComposite" presStyleCnt="0"/>
      <dgm:spPr/>
    </dgm:pt>
    <dgm:pt modelId="{A3474898-6F32-43B0-A0B9-D07C89D3EF33}" type="pres">
      <dgm:prSet presAssocID="{BE05E39A-D376-4B60-AF43-5DDC82D841AB}" presName="rootText" presStyleLbl="node1" presStyleIdx="0" presStyleCnt="2"/>
      <dgm:spPr/>
      <dgm:t>
        <a:bodyPr/>
        <a:lstStyle/>
        <a:p>
          <a:endParaRPr lang="en-US"/>
        </a:p>
      </dgm:t>
    </dgm:pt>
    <dgm:pt modelId="{730E8854-F351-4F75-9BF8-B050639611F8}" type="pres">
      <dgm:prSet presAssocID="{BE05E39A-D376-4B60-AF43-5DDC82D841AB}" presName="rootConnector" presStyleLbl="node1" presStyleIdx="0" presStyleCnt="2"/>
      <dgm:spPr/>
      <dgm:t>
        <a:bodyPr/>
        <a:lstStyle/>
        <a:p>
          <a:endParaRPr lang="en-US"/>
        </a:p>
      </dgm:t>
    </dgm:pt>
    <dgm:pt modelId="{BF69F58F-5FAB-4B08-97BD-7E149EDED747}" type="pres">
      <dgm:prSet presAssocID="{BE05E39A-D376-4B60-AF43-5DDC82D841AB}" presName="childShape" presStyleCnt="0"/>
      <dgm:spPr/>
    </dgm:pt>
    <dgm:pt modelId="{7BC11AE5-5B49-42BD-A1F6-328BF61248BC}" type="pres">
      <dgm:prSet presAssocID="{EA5EC23B-C2D1-48F2-9106-9C1D3BC72536}" presName="Name13" presStyleLbl="parChTrans1D2" presStyleIdx="0" presStyleCnt="4"/>
      <dgm:spPr/>
      <dgm:t>
        <a:bodyPr/>
        <a:lstStyle/>
        <a:p>
          <a:endParaRPr lang="en-US"/>
        </a:p>
      </dgm:t>
    </dgm:pt>
    <dgm:pt modelId="{984CE3B3-BB13-4B36-83D5-B9949F9BE797}" type="pres">
      <dgm:prSet presAssocID="{634E4B33-5C4C-4D73-9F2D-624881A424D0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BB6A7F-7F7B-4C8A-A7E4-15B02E07BD84}" type="pres">
      <dgm:prSet presAssocID="{FBA5FDC6-B46D-47BC-9241-71493576F55C}" presName="Name13" presStyleLbl="parChTrans1D2" presStyleIdx="1" presStyleCnt="4"/>
      <dgm:spPr/>
      <dgm:t>
        <a:bodyPr/>
        <a:lstStyle/>
        <a:p>
          <a:endParaRPr lang="en-US"/>
        </a:p>
      </dgm:t>
    </dgm:pt>
    <dgm:pt modelId="{C36155C1-661C-4A4E-A193-8595BA024F6E}" type="pres">
      <dgm:prSet presAssocID="{14569437-C2E7-45F4-A605-D95836B0D891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07DD85-7ABB-4444-8AA3-6262E1F3F3F3}" type="pres">
      <dgm:prSet presAssocID="{A26E0BD3-5A8C-46E3-B4EF-1DCE82DB221F}" presName="root" presStyleCnt="0"/>
      <dgm:spPr/>
    </dgm:pt>
    <dgm:pt modelId="{C278D082-5410-463F-8A9A-9C1294500D54}" type="pres">
      <dgm:prSet presAssocID="{A26E0BD3-5A8C-46E3-B4EF-1DCE82DB221F}" presName="rootComposite" presStyleCnt="0"/>
      <dgm:spPr/>
    </dgm:pt>
    <dgm:pt modelId="{025D2426-D1F0-42DD-BE9C-9332626DD87C}" type="pres">
      <dgm:prSet presAssocID="{A26E0BD3-5A8C-46E3-B4EF-1DCE82DB221F}" presName="rootText" presStyleLbl="node1" presStyleIdx="1" presStyleCnt="2"/>
      <dgm:spPr/>
      <dgm:t>
        <a:bodyPr/>
        <a:lstStyle/>
        <a:p>
          <a:endParaRPr lang="en-US"/>
        </a:p>
      </dgm:t>
    </dgm:pt>
    <dgm:pt modelId="{6AF8EDEE-C54C-4C75-803E-94E70ADB4785}" type="pres">
      <dgm:prSet presAssocID="{A26E0BD3-5A8C-46E3-B4EF-1DCE82DB221F}" presName="rootConnector" presStyleLbl="node1" presStyleIdx="1" presStyleCnt="2"/>
      <dgm:spPr/>
      <dgm:t>
        <a:bodyPr/>
        <a:lstStyle/>
        <a:p>
          <a:endParaRPr lang="en-US"/>
        </a:p>
      </dgm:t>
    </dgm:pt>
    <dgm:pt modelId="{9A3FC321-703C-4A4A-A778-E56480474955}" type="pres">
      <dgm:prSet presAssocID="{A26E0BD3-5A8C-46E3-B4EF-1DCE82DB221F}" presName="childShape" presStyleCnt="0"/>
      <dgm:spPr/>
    </dgm:pt>
    <dgm:pt modelId="{14F25AC0-55CF-4555-A356-843075EA718B}" type="pres">
      <dgm:prSet presAssocID="{AB1445FD-CB90-495B-BE7C-CEEEFBD0FA3A}" presName="Name13" presStyleLbl="parChTrans1D2" presStyleIdx="2" presStyleCnt="4"/>
      <dgm:spPr/>
      <dgm:t>
        <a:bodyPr/>
        <a:lstStyle/>
        <a:p>
          <a:endParaRPr lang="en-US"/>
        </a:p>
      </dgm:t>
    </dgm:pt>
    <dgm:pt modelId="{C57E6D63-6EA3-4339-A034-5C3EF7812CA8}" type="pres">
      <dgm:prSet presAssocID="{57F0EA36-CB17-47C6-8914-24246CE22965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D05F2D-3102-431F-B2DF-94CE4925936F}" type="pres">
      <dgm:prSet presAssocID="{5E5A3854-57A1-4C71-B80D-F80C221EF1F3}" presName="Name13" presStyleLbl="parChTrans1D2" presStyleIdx="3" presStyleCnt="4"/>
      <dgm:spPr/>
      <dgm:t>
        <a:bodyPr/>
        <a:lstStyle/>
        <a:p>
          <a:endParaRPr lang="en-US"/>
        </a:p>
      </dgm:t>
    </dgm:pt>
    <dgm:pt modelId="{816705DD-F3D5-44A0-BF51-51709B4D9069}" type="pres">
      <dgm:prSet presAssocID="{75ECC53E-6CE1-4505-A996-A2F88B15E309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6C5F6F-6B2D-453D-8FE8-405A9D089410}" srcId="{A26E0BD3-5A8C-46E3-B4EF-1DCE82DB221F}" destId="{75ECC53E-6CE1-4505-A996-A2F88B15E309}" srcOrd="1" destOrd="0" parTransId="{5E5A3854-57A1-4C71-B80D-F80C221EF1F3}" sibTransId="{6695C614-7498-4B27-8D69-A1E6D89C4938}"/>
    <dgm:cxn modelId="{888158A1-510D-4A90-A177-2D973B3F63C1}" type="presOf" srcId="{FBA5FDC6-B46D-47BC-9241-71493576F55C}" destId="{D4BB6A7F-7F7B-4C8A-A7E4-15B02E07BD84}" srcOrd="0" destOrd="0" presId="urn:microsoft.com/office/officeart/2005/8/layout/hierarchy3"/>
    <dgm:cxn modelId="{43BA89C9-B6FA-4D28-B8DF-849A6B0A615C}" type="presOf" srcId="{57F0EA36-CB17-47C6-8914-24246CE22965}" destId="{C57E6D63-6EA3-4339-A034-5C3EF7812CA8}" srcOrd="0" destOrd="0" presId="urn:microsoft.com/office/officeart/2005/8/layout/hierarchy3"/>
    <dgm:cxn modelId="{D405C1FE-B217-45AA-97A6-728FAFADD52D}" type="presOf" srcId="{EA5EC23B-C2D1-48F2-9106-9C1D3BC72536}" destId="{7BC11AE5-5B49-42BD-A1F6-328BF61248BC}" srcOrd="0" destOrd="0" presId="urn:microsoft.com/office/officeart/2005/8/layout/hierarchy3"/>
    <dgm:cxn modelId="{D5BECDC2-D857-4776-96C7-AFB955DF3FAE}" type="presOf" srcId="{A26E0BD3-5A8C-46E3-B4EF-1DCE82DB221F}" destId="{025D2426-D1F0-42DD-BE9C-9332626DD87C}" srcOrd="0" destOrd="0" presId="urn:microsoft.com/office/officeart/2005/8/layout/hierarchy3"/>
    <dgm:cxn modelId="{4911FC77-757B-4345-B164-6FD5C5E4F0CA}" srcId="{BE05E39A-D376-4B60-AF43-5DDC82D841AB}" destId="{14569437-C2E7-45F4-A605-D95836B0D891}" srcOrd="1" destOrd="0" parTransId="{FBA5FDC6-B46D-47BC-9241-71493576F55C}" sibTransId="{2EDDACC1-D97C-4216-9D3D-5E501F6C573A}"/>
    <dgm:cxn modelId="{0E966A5F-FE48-409C-A533-1A26360650C6}" type="presOf" srcId="{75ECC53E-6CE1-4505-A996-A2F88B15E309}" destId="{816705DD-F3D5-44A0-BF51-51709B4D9069}" srcOrd="0" destOrd="0" presId="urn:microsoft.com/office/officeart/2005/8/layout/hierarchy3"/>
    <dgm:cxn modelId="{09DBB7D5-823C-469F-BB59-AA366D1451C0}" type="presOf" srcId="{634E4B33-5C4C-4D73-9F2D-624881A424D0}" destId="{984CE3B3-BB13-4B36-83D5-B9949F9BE797}" srcOrd="0" destOrd="0" presId="urn:microsoft.com/office/officeart/2005/8/layout/hierarchy3"/>
    <dgm:cxn modelId="{2FAE934F-7B92-438E-AD55-381901558E45}" srcId="{BE05E39A-D376-4B60-AF43-5DDC82D841AB}" destId="{634E4B33-5C4C-4D73-9F2D-624881A424D0}" srcOrd="0" destOrd="0" parTransId="{EA5EC23B-C2D1-48F2-9106-9C1D3BC72536}" sibTransId="{01DB9A09-F972-478F-A8CD-F1EDD0407CE1}"/>
    <dgm:cxn modelId="{F7DF0367-9B5F-4BE2-95F4-89F2D54AE4E2}" type="presOf" srcId="{14569437-C2E7-45F4-A605-D95836B0D891}" destId="{C36155C1-661C-4A4E-A193-8595BA024F6E}" srcOrd="0" destOrd="0" presId="urn:microsoft.com/office/officeart/2005/8/layout/hierarchy3"/>
    <dgm:cxn modelId="{85824B0E-1653-4F17-9C44-C572A2383FA4}" type="presOf" srcId="{BE05E39A-D376-4B60-AF43-5DDC82D841AB}" destId="{730E8854-F351-4F75-9BF8-B050639611F8}" srcOrd="1" destOrd="0" presId="urn:microsoft.com/office/officeart/2005/8/layout/hierarchy3"/>
    <dgm:cxn modelId="{C2096D63-599E-45F3-BF79-7298C86C2D1E}" type="presOf" srcId="{5D4FCB5F-5A8F-47A8-99F4-19E880C83122}" destId="{A87721B6-F3A8-4FE3-98B3-BDA7FD3CF638}" srcOrd="0" destOrd="0" presId="urn:microsoft.com/office/officeart/2005/8/layout/hierarchy3"/>
    <dgm:cxn modelId="{F52689CD-E968-48A1-9EB8-51560F8E8DEC}" type="presOf" srcId="{AB1445FD-CB90-495B-BE7C-CEEEFBD0FA3A}" destId="{14F25AC0-55CF-4555-A356-843075EA718B}" srcOrd="0" destOrd="0" presId="urn:microsoft.com/office/officeart/2005/8/layout/hierarchy3"/>
    <dgm:cxn modelId="{7788A280-B01F-41FA-B441-96C4898BF74A}" srcId="{5D4FCB5F-5A8F-47A8-99F4-19E880C83122}" destId="{A26E0BD3-5A8C-46E3-B4EF-1DCE82DB221F}" srcOrd="1" destOrd="0" parTransId="{E8B6B1B2-7C8E-4F6D-B5B2-E2C7E5A4DCAE}" sibTransId="{E7C8B97D-1629-443D-98CF-7B765DF4D285}"/>
    <dgm:cxn modelId="{FC82AB1C-74B7-47A7-8A30-0E94BAEEE694}" type="presOf" srcId="{5E5A3854-57A1-4C71-B80D-F80C221EF1F3}" destId="{1ED05F2D-3102-431F-B2DF-94CE4925936F}" srcOrd="0" destOrd="0" presId="urn:microsoft.com/office/officeart/2005/8/layout/hierarchy3"/>
    <dgm:cxn modelId="{FDE8DF75-3D17-4B9C-93FB-35A849B0ED54}" type="presOf" srcId="{BE05E39A-D376-4B60-AF43-5DDC82D841AB}" destId="{A3474898-6F32-43B0-A0B9-D07C89D3EF33}" srcOrd="0" destOrd="0" presId="urn:microsoft.com/office/officeart/2005/8/layout/hierarchy3"/>
    <dgm:cxn modelId="{471280F7-835A-4226-849F-2819CE0A2614}" type="presOf" srcId="{A26E0BD3-5A8C-46E3-B4EF-1DCE82DB221F}" destId="{6AF8EDEE-C54C-4C75-803E-94E70ADB4785}" srcOrd="1" destOrd="0" presId="urn:microsoft.com/office/officeart/2005/8/layout/hierarchy3"/>
    <dgm:cxn modelId="{D0D0A982-4335-4DBF-9A62-1E4834BA241B}" srcId="{A26E0BD3-5A8C-46E3-B4EF-1DCE82DB221F}" destId="{57F0EA36-CB17-47C6-8914-24246CE22965}" srcOrd="0" destOrd="0" parTransId="{AB1445FD-CB90-495B-BE7C-CEEEFBD0FA3A}" sibTransId="{4FD72A18-CD03-4215-B6F1-0666DDDBBB84}"/>
    <dgm:cxn modelId="{EB5B7946-6795-469C-A1CE-7A8988AB9C82}" srcId="{5D4FCB5F-5A8F-47A8-99F4-19E880C83122}" destId="{BE05E39A-D376-4B60-AF43-5DDC82D841AB}" srcOrd="0" destOrd="0" parTransId="{EA109AA7-AA65-4C0B-ADCE-CA94569F2CFA}" sibTransId="{F5F05842-3C11-4951-ACFF-2A55D9151F17}"/>
    <dgm:cxn modelId="{7C0DC8E7-5FCB-4FFA-86DC-B58C5B9BE667}" type="presParOf" srcId="{A87721B6-F3A8-4FE3-98B3-BDA7FD3CF638}" destId="{8766AE30-9414-4D67-BDC9-4BE346F3B881}" srcOrd="0" destOrd="0" presId="urn:microsoft.com/office/officeart/2005/8/layout/hierarchy3"/>
    <dgm:cxn modelId="{BBDC6AF5-2C29-447B-A3B4-5F32E01A4B54}" type="presParOf" srcId="{8766AE30-9414-4D67-BDC9-4BE346F3B881}" destId="{31BB849F-ACD5-41BC-BC68-ACC05EFFCBF0}" srcOrd="0" destOrd="0" presId="urn:microsoft.com/office/officeart/2005/8/layout/hierarchy3"/>
    <dgm:cxn modelId="{B2F9870B-EE40-48F9-B45F-E38C86EA0393}" type="presParOf" srcId="{31BB849F-ACD5-41BC-BC68-ACC05EFFCBF0}" destId="{A3474898-6F32-43B0-A0B9-D07C89D3EF33}" srcOrd="0" destOrd="0" presId="urn:microsoft.com/office/officeart/2005/8/layout/hierarchy3"/>
    <dgm:cxn modelId="{C38A7F54-A65F-4D5C-BF11-D3E68D3EB254}" type="presParOf" srcId="{31BB849F-ACD5-41BC-BC68-ACC05EFFCBF0}" destId="{730E8854-F351-4F75-9BF8-B050639611F8}" srcOrd="1" destOrd="0" presId="urn:microsoft.com/office/officeart/2005/8/layout/hierarchy3"/>
    <dgm:cxn modelId="{EAFD7A88-DF68-4882-B272-F7B40A63E6A7}" type="presParOf" srcId="{8766AE30-9414-4D67-BDC9-4BE346F3B881}" destId="{BF69F58F-5FAB-4B08-97BD-7E149EDED747}" srcOrd="1" destOrd="0" presId="urn:microsoft.com/office/officeart/2005/8/layout/hierarchy3"/>
    <dgm:cxn modelId="{C44CA50F-793F-4FFF-9561-B0322ED225DF}" type="presParOf" srcId="{BF69F58F-5FAB-4B08-97BD-7E149EDED747}" destId="{7BC11AE5-5B49-42BD-A1F6-328BF61248BC}" srcOrd="0" destOrd="0" presId="urn:microsoft.com/office/officeart/2005/8/layout/hierarchy3"/>
    <dgm:cxn modelId="{348EDD41-F731-4CE5-B714-4F805CAF6CBC}" type="presParOf" srcId="{BF69F58F-5FAB-4B08-97BD-7E149EDED747}" destId="{984CE3B3-BB13-4B36-83D5-B9949F9BE797}" srcOrd="1" destOrd="0" presId="urn:microsoft.com/office/officeart/2005/8/layout/hierarchy3"/>
    <dgm:cxn modelId="{D20B2839-8E04-460B-A531-9788FA9FA608}" type="presParOf" srcId="{BF69F58F-5FAB-4B08-97BD-7E149EDED747}" destId="{D4BB6A7F-7F7B-4C8A-A7E4-15B02E07BD84}" srcOrd="2" destOrd="0" presId="urn:microsoft.com/office/officeart/2005/8/layout/hierarchy3"/>
    <dgm:cxn modelId="{3ABBCB3E-44AE-48E2-B16B-8DA9C21174B8}" type="presParOf" srcId="{BF69F58F-5FAB-4B08-97BD-7E149EDED747}" destId="{C36155C1-661C-4A4E-A193-8595BA024F6E}" srcOrd="3" destOrd="0" presId="urn:microsoft.com/office/officeart/2005/8/layout/hierarchy3"/>
    <dgm:cxn modelId="{52C4BF3F-E1FC-49BE-B7C2-FFCB7668D568}" type="presParOf" srcId="{A87721B6-F3A8-4FE3-98B3-BDA7FD3CF638}" destId="{2D07DD85-7ABB-4444-8AA3-6262E1F3F3F3}" srcOrd="1" destOrd="0" presId="urn:microsoft.com/office/officeart/2005/8/layout/hierarchy3"/>
    <dgm:cxn modelId="{899151C7-DFDC-422B-8C6E-0710FDECEFDE}" type="presParOf" srcId="{2D07DD85-7ABB-4444-8AA3-6262E1F3F3F3}" destId="{C278D082-5410-463F-8A9A-9C1294500D54}" srcOrd="0" destOrd="0" presId="urn:microsoft.com/office/officeart/2005/8/layout/hierarchy3"/>
    <dgm:cxn modelId="{03601FBA-61B7-4798-A25A-6364134CE748}" type="presParOf" srcId="{C278D082-5410-463F-8A9A-9C1294500D54}" destId="{025D2426-D1F0-42DD-BE9C-9332626DD87C}" srcOrd="0" destOrd="0" presId="urn:microsoft.com/office/officeart/2005/8/layout/hierarchy3"/>
    <dgm:cxn modelId="{DD9246BB-28A2-4B0F-A30A-8CD11E7360F7}" type="presParOf" srcId="{C278D082-5410-463F-8A9A-9C1294500D54}" destId="{6AF8EDEE-C54C-4C75-803E-94E70ADB4785}" srcOrd="1" destOrd="0" presId="urn:microsoft.com/office/officeart/2005/8/layout/hierarchy3"/>
    <dgm:cxn modelId="{B7F2AFE7-7629-4A1F-94E9-71A9F741FBC5}" type="presParOf" srcId="{2D07DD85-7ABB-4444-8AA3-6262E1F3F3F3}" destId="{9A3FC321-703C-4A4A-A778-E56480474955}" srcOrd="1" destOrd="0" presId="urn:microsoft.com/office/officeart/2005/8/layout/hierarchy3"/>
    <dgm:cxn modelId="{EFBE9DBE-FBDF-4ACE-9C22-63671DA0DD9A}" type="presParOf" srcId="{9A3FC321-703C-4A4A-A778-E56480474955}" destId="{14F25AC0-55CF-4555-A356-843075EA718B}" srcOrd="0" destOrd="0" presId="urn:microsoft.com/office/officeart/2005/8/layout/hierarchy3"/>
    <dgm:cxn modelId="{25706B69-CC3E-472A-8098-C3A3B6D23F90}" type="presParOf" srcId="{9A3FC321-703C-4A4A-A778-E56480474955}" destId="{C57E6D63-6EA3-4339-A034-5C3EF7812CA8}" srcOrd="1" destOrd="0" presId="urn:microsoft.com/office/officeart/2005/8/layout/hierarchy3"/>
    <dgm:cxn modelId="{DCCA34D2-4610-452E-9716-C60BB78047C3}" type="presParOf" srcId="{9A3FC321-703C-4A4A-A778-E56480474955}" destId="{1ED05F2D-3102-431F-B2DF-94CE4925936F}" srcOrd="2" destOrd="0" presId="urn:microsoft.com/office/officeart/2005/8/layout/hierarchy3"/>
    <dgm:cxn modelId="{BA35826F-953E-4B28-9192-B28E0FDAA116}" type="presParOf" srcId="{9A3FC321-703C-4A4A-A778-E56480474955}" destId="{816705DD-F3D5-44A0-BF51-51709B4D906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E4161F-7D41-400E-8767-2E935ACAD2A4}" type="doc">
      <dgm:prSet loTypeId="urn:microsoft.com/office/officeart/2005/8/layout/vList6" loCatId="list" qsTypeId="urn:microsoft.com/office/officeart/2005/8/quickstyle/simple1" qsCatId="simple" csTypeId="urn:microsoft.com/office/officeart/2005/8/colors/accent0_1" csCatId="mainScheme" phldr="0"/>
      <dgm:spPr/>
      <dgm:t>
        <a:bodyPr/>
        <a:lstStyle/>
        <a:p>
          <a:endParaRPr lang="en-US"/>
        </a:p>
      </dgm:t>
    </dgm:pt>
    <dgm:pt modelId="{57D26B59-CC1A-4382-BF42-4DD6B6755A4E}">
      <dgm:prSet phldrT="[Text]" phldr="1"/>
      <dgm:spPr/>
      <dgm:t>
        <a:bodyPr/>
        <a:lstStyle/>
        <a:p>
          <a:endParaRPr lang="en-US"/>
        </a:p>
      </dgm:t>
    </dgm:pt>
    <dgm:pt modelId="{531BD88E-9531-4639-99EF-0033D4335B3A}" type="parTrans" cxnId="{36B21A03-24E9-4EC9-ABAD-4B94ABA9DCC3}">
      <dgm:prSet/>
      <dgm:spPr/>
      <dgm:t>
        <a:bodyPr/>
        <a:lstStyle/>
        <a:p>
          <a:endParaRPr lang="en-US"/>
        </a:p>
      </dgm:t>
    </dgm:pt>
    <dgm:pt modelId="{E768D138-22A1-4076-A411-4FD560CEF593}" type="sibTrans" cxnId="{36B21A03-24E9-4EC9-ABAD-4B94ABA9DCC3}">
      <dgm:prSet/>
      <dgm:spPr/>
      <dgm:t>
        <a:bodyPr/>
        <a:lstStyle/>
        <a:p>
          <a:endParaRPr lang="en-US"/>
        </a:p>
      </dgm:t>
    </dgm:pt>
    <dgm:pt modelId="{9C3EA3C3-10E1-4D64-B3BC-2BDB5E13AF2F}">
      <dgm:prSet phldrT="[Text]" phldr="1"/>
      <dgm:spPr/>
      <dgm:t>
        <a:bodyPr/>
        <a:lstStyle/>
        <a:p>
          <a:endParaRPr lang="en-US"/>
        </a:p>
      </dgm:t>
    </dgm:pt>
    <dgm:pt modelId="{ADF97203-CC50-41E4-ABE8-EB4CE475CBE8}" type="parTrans" cxnId="{1DE32C90-20F0-46ED-BE05-32FC057A9004}">
      <dgm:prSet/>
      <dgm:spPr/>
      <dgm:t>
        <a:bodyPr/>
        <a:lstStyle/>
        <a:p>
          <a:endParaRPr lang="en-US"/>
        </a:p>
      </dgm:t>
    </dgm:pt>
    <dgm:pt modelId="{5ACCF1F7-4394-4231-BB46-7B7F411B5CA5}" type="sibTrans" cxnId="{1DE32C90-20F0-46ED-BE05-32FC057A9004}">
      <dgm:prSet/>
      <dgm:spPr/>
      <dgm:t>
        <a:bodyPr/>
        <a:lstStyle/>
        <a:p>
          <a:endParaRPr lang="en-US"/>
        </a:p>
      </dgm:t>
    </dgm:pt>
    <dgm:pt modelId="{B5CB17A2-A38C-498A-9BA8-FC03CFFE2BCA}">
      <dgm:prSet phldrT="[Text]" phldr="1"/>
      <dgm:spPr/>
      <dgm:t>
        <a:bodyPr/>
        <a:lstStyle/>
        <a:p>
          <a:endParaRPr lang="en-US"/>
        </a:p>
      </dgm:t>
    </dgm:pt>
    <dgm:pt modelId="{690A8E94-676F-4D63-9AC7-C36E9B6E498A}" type="parTrans" cxnId="{FC4D641E-121D-456C-87F6-96F1BDDE4C46}">
      <dgm:prSet/>
      <dgm:spPr/>
      <dgm:t>
        <a:bodyPr/>
        <a:lstStyle/>
        <a:p>
          <a:endParaRPr lang="en-US"/>
        </a:p>
      </dgm:t>
    </dgm:pt>
    <dgm:pt modelId="{D8D92306-C987-416A-AABD-F4732CEFDF5E}" type="sibTrans" cxnId="{FC4D641E-121D-456C-87F6-96F1BDDE4C46}">
      <dgm:prSet/>
      <dgm:spPr/>
      <dgm:t>
        <a:bodyPr/>
        <a:lstStyle/>
        <a:p>
          <a:endParaRPr lang="en-US"/>
        </a:p>
      </dgm:t>
    </dgm:pt>
    <dgm:pt modelId="{96A175E1-87B1-455E-8B6B-22FEB4627424}">
      <dgm:prSet phldrT="[Text]" phldr="1"/>
      <dgm:spPr/>
      <dgm:t>
        <a:bodyPr/>
        <a:lstStyle/>
        <a:p>
          <a:endParaRPr lang="en-US"/>
        </a:p>
      </dgm:t>
    </dgm:pt>
    <dgm:pt modelId="{A4C2D660-DAC6-48DD-A7F7-B1306328A7FC}" type="parTrans" cxnId="{63425881-DCCB-4BCE-AA55-744440AFE00B}">
      <dgm:prSet/>
      <dgm:spPr/>
      <dgm:t>
        <a:bodyPr/>
        <a:lstStyle/>
        <a:p>
          <a:endParaRPr lang="en-US"/>
        </a:p>
      </dgm:t>
    </dgm:pt>
    <dgm:pt modelId="{66ABE0EA-F84E-4A71-ACCB-15295376FB18}" type="sibTrans" cxnId="{63425881-DCCB-4BCE-AA55-744440AFE00B}">
      <dgm:prSet/>
      <dgm:spPr/>
      <dgm:t>
        <a:bodyPr/>
        <a:lstStyle/>
        <a:p>
          <a:endParaRPr lang="en-US"/>
        </a:p>
      </dgm:t>
    </dgm:pt>
    <dgm:pt modelId="{5AE6CFAC-EB18-4FAC-8004-00BF17BD2D09}">
      <dgm:prSet phldrT="[Text]" phldr="1"/>
      <dgm:spPr/>
      <dgm:t>
        <a:bodyPr/>
        <a:lstStyle/>
        <a:p>
          <a:endParaRPr lang="en-US"/>
        </a:p>
      </dgm:t>
    </dgm:pt>
    <dgm:pt modelId="{6803B1BB-FDEA-4051-A1F9-1BF3D9ABD4DE}" type="parTrans" cxnId="{7E6CE7EE-978D-42EB-8D7C-0DE901B48C57}">
      <dgm:prSet/>
      <dgm:spPr/>
      <dgm:t>
        <a:bodyPr/>
        <a:lstStyle/>
        <a:p>
          <a:endParaRPr lang="en-US"/>
        </a:p>
      </dgm:t>
    </dgm:pt>
    <dgm:pt modelId="{12FBDDA1-F06F-4305-9E31-641450035551}" type="sibTrans" cxnId="{7E6CE7EE-978D-42EB-8D7C-0DE901B48C57}">
      <dgm:prSet/>
      <dgm:spPr/>
      <dgm:t>
        <a:bodyPr/>
        <a:lstStyle/>
        <a:p>
          <a:endParaRPr lang="en-US"/>
        </a:p>
      </dgm:t>
    </dgm:pt>
    <dgm:pt modelId="{14500115-1EBD-4DA4-8384-65C3EB5ACCC9}">
      <dgm:prSet phldrT="[Text]" phldr="1"/>
      <dgm:spPr/>
      <dgm:t>
        <a:bodyPr/>
        <a:lstStyle/>
        <a:p>
          <a:endParaRPr lang="en-US"/>
        </a:p>
      </dgm:t>
    </dgm:pt>
    <dgm:pt modelId="{87F89FAF-1D3A-488C-8790-3587BEBDFDB2}" type="parTrans" cxnId="{138764D2-2D4F-4757-9324-4FD22B8E1E4B}">
      <dgm:prSet/>
      <dgm:spPr/>
      <dgm:t>
        <a:bodyPr/>
        <a:lstStyle/>
        <a:p>
          <a:endParaRPr lang="en-US"/>
        </a:p>
      </dgm:t>
    </dgm:pt>
    <dgm:pt modelId="{E5D6EAD8-B27A-40BB-BCAE-A6FFA9A1E7F9}" type="sibTrans" cxnId="{138764D2-2D4F-4757-9324-4FD22B8E1E4B}">
      <dgm:prSet/>
      <dgm:spPr/>
      <dgm:t>
        <a:bodyPr/>
        <a:lstStyle/>
        <a:p>
          <a:endParaRPr lang="en-US"/>
        </a:p>
      </dgm:t>
    </dgm:pt>
    <dgm:pt modelId="{5FE67BE8-8169-4CBA-8DA1-510C23B1F650}" type="pres">
      <dgm:prSet presAssocID="{C5E4161F-7D41-400E-8767-2E935ACAD2A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0E06E90-BAFF-47B0-BBB9-55234E1D12CA}" type="pres">
      <dgm:prSet presAssocID="{57D26B59-CC1A-4382-BF42-4DD6B6755A4E}" presName="linNode" presStyleCnt="0"/>
      <dgm:spPr/>
    </dgm:pt>
    <dgm:pt modelId="{B64C428C-867B-4B5A-94D1-FF802927C642}" type="pres">
      <dgm:prSet presAssocID="{57D26B59-CC1A-4382-BF42-4DD6B6755A4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100F62-8694-4640-A889-81A7EFAFA235}" type="pres">
      <dgm:prSet presAssocID="{57D26B59-CC1A-4382-BF42-4DD6B6755A4E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387B3-4F67-4CAC-8DFE-1266ED6A9B28}" type="pres">
      <dgm:prSet presAssocID="{E768D138-22A1-4076-A411-4FD560CEF593}" presName="spacing" presStyleCnt="0"/>
      <dgm:spPr/>
    </dgm:pt>
    <dgm:pt modelId="{02969EEA-DA6F-4D54-BEB4-15D2EF9793AB}" type="pres">
      <dgm:prSet presAssocID="{96A175E1-87B1-455E-8B6B-22FEB4627424}" presName="linNode" presStyleCnt="0"/>
      <dgm:spPr/>
    </dgm:pt>
    <dgm:pt modelId="{EC7803A9-7640-477A-8374-A0E643220ADE}" type="pres">
      <dgm:prSet presAssocID="{96A175E1-87B1-455E-8B6B-22FEB462742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8158CD-A7DE-487A-B678-0461D9966194}" type="pres">
      <dgm:prSet presAssocID="{96A175E1-87B1-455E-8B6B-22FEB462742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3C613B-7569-4C07-95F5-917735E77273}" type="presOf" srcId="{14500115-1EBD-4DA4-8384-65C3EB5ACCC9}" destId="{E88158CD-A7DE-487A-B678-0461D9966194}" srcOrd="0" destOrd="1" presId="urn:microsoft.com/office/officeart/2005/8/layout/vList6"/>
    <dgm:cxn modelId="{EE739A26-DEE8-48A3-A57E-CDA1B34A8506}" type="presOf" srcId="{5AE6CFAC-EB18-4FAC-8004-00BF17BD2D09}" destId="{E88158CD-A7DE-487A-B678-0461D9966194}" srcOrd="0" destOrd="0" presId="urn:microsoft.com/office/officeart/2005/8/layout/vList6"/>
    <dgm:cxn modelId="{63425881-DCCB-4BCE-AA55-744440AFE00B}" srcId="{C5E4161F-7D41-400E-8767-2E935ACAD2A4}" destId="{96A175E1-87B1-455E-8B6B-22FEB4627424}" srcOrd="1" destOrd="0" parTransId="{A4C2D660-DAC6-48DD-A7F7-B1306328A7FC}" sibTransId="{66ABE0EA-F84E-4A71-ACCB-15295376FB18}"/>
    <dgm:cxn modelId="{138764D2-2D4F-4757-9324-4FD22B8E1E4B}" srcId="{96A175E1-87B1-455E-8B6B-22FEB4627424}" destId="{14500115-1EBD-4DA4-8384-65C3EB5ACCC9}" srcOrd="1" destOrd="0" parTransId="{87F89FAF-1D3A-488C-8790-3587BEBDFDB2}" sibTransId="{E5D6EAD8-B27A-40BB-BCAE-A6FFA9A1E7F9}"/>
    <dgm:cxn modelId="{FC4D641E-121D-456C-87F6-96F1BDDE4C46}" srcId="{57D26B59-CC1A-4382-BF42-4DD6B6755A4E}" destId="{B5CB17A2-A38C-498A-9BA8-FC03CFFE2BCA}" srcOrd="1" destOrd="0" parTransId="{690A8E94-676F-4D63-9AC7-C36E9B6E498A}" sibTransId="{D8D92306-C987-416A-AABD-F4732CEFDF5E}"/>
    <dgm:cxn modelId="{16FFE197-32A7-41A9-8842-157C0726F701}" type="presOf" srcId="{57D26B59-CC1A-4382-BF42-4DD6B6755A4E}" destId="{B64C428C-867B-4B5A-94D1-FF802927C642}" srcOrd="0" destOrd="0" presId="urn:microsoft.com/office/officeart/2005/8/layout/vList6"/>
    <dgm:cxn modelId="{36B21A03-24E9-4EC9-ABAD-4B94ABA9DCC3}" srcId="{C5E4161F-7D41-400E-8767-2E935ACAD2A4}" destId="{57D26B59-CC1A-4382-BF42-4DD6B6755A4E}" srcOrd="0" destOrd="0" parTransId="{531BD88E-9531-4639-99EF-0033D4335B3A}" sibTransId="{E768D138-22A1-4076-A411-4FD560CEF593}"/>
    <dgm:cxn modelId="{499CD616-3A2B-4866-8178-63127C0E402A}" type="presOf" srcId="{96A175E1-87B1-455E-8B6B-22FEB4627424}" destId="{EC7803A9-7640-477A-8374-A0E643220ADE}" srcOrd="0" destOrd="0" presId="urn:microsoft.com/office/officeart/2005/8/layout/vList6"/>
    <dgm:cxn modelId="{914B6051-0361-4DCC-B132-EADC2B058C66}" type="presOf" srcId="{C5E4161F-7D41-400E-8767-2E935ACAD2A4}" destId="{5FE67BE8-8169-4CBA-8DA1-510C23B1F650}" srcOrd="0" destOrd="0" presId="urn:microsoft.com/office/officeart/2005/8/layout/vList6"/>
    <dgm:cxn modelId="{7E6CE7EE-978D-42EB-8D7C-0DE901B48C57}" srcId="{96A175E1-87B1-455E-8B6B-22FEB4627424}" destId="{5AE6CFAC-EB18-4FAC-8004-00BF17BD2D09}" srcOrd="0" destOrd="0" parTransId="{6803B1BB-FDEA-4051-A1F9-1BF3D9ABD4DE}" sibTransId="{12FBDDA1-F06F-4305-9E31-641450035551}"/>
    <dgm:cxn modelId="{1DE32C90-20F0-46ED-BE05-32FC057A9004}" srcId="{57D26B59-CC1A-4382-BF42-4DD6B6755A4E}" destId="{9C3EA3C3-10E1-4D64-B3BC-2BDB5E13AF2F}" srcOrd="0" destOrd="0" parTransId="{ADF97203-CC50-41E4-ABE8-EB4CE475CBE8}" sibTransId="{5ACCF1F7-4394-4231-BB46-7B7F411B5CA5}"/>
    <dgm:cxn modelId="{32A56819-4907-43EB-AA2C-C74B65F7934B}" type="presOf" srcId="{B5CB17A2-A38C-498A-9BA8-FC03CFFE2BCA}" destId="{E7100F62-8694-4640-A889-81A7EFAFA235}" srcOrd="0" destOrd="1" presId="urn:microsoft.com/office/officeart/2005/8/layout/vList6"/>
    <dgm:cxn modelId="{E222357D-465B-42C3-B8A6-F3BA4CC1BBD8}" type="presOf" srcId="{9C3EA3C3-10E1-4D64-B3BC-2BDB5E13AF2F}" destId="{E7100F62-8694-4640-A889-81A7EFAFA235}" srcOrd="0" destOrd="0" presId="urn:microsoft.com/office/officeart/2005/8/layout/vList6"/>
    <dgm:cxn modelId="{CE9713B8-57F8-4C7F-A273-5780D873B15B}" type="presParOf" srcId="{5FE67BE8-8169-4CBA-8DA1-510C23B1F650}" destId="{70E06E90-BAFF-47B0-BBB9-55234E1D12CA}" srcOrd="0" destOrd="0" presId="urn:microsoft.com/office/officeart/2005/8/layout/vList6"/>
    <dgm:cxn modelId="{0562591C-FD91-45FF-BE25-3B1051DEC4B8}" type="presParOf" srcId="{70E06E90-BAFF-47B0-BBB9-55234E1D12CA}" destId="{B64C428C-867B-4B5A-94D1-FF802927C642}" srcOrd="0" destOrd="0" presId="urn:microsoft.com/office/officeart/2005/8/layout/vList6"/>
    <dgm:cxn modelId="{223C16FF-BFA0-444D-A5DE-F95430B0855E}" type="presParOf" srcId="{70E06E90-BAFF-47B0-BBB9-55234E1D12CA}" destId="{E7100F62-8694-4640-A889-81A7EFAFA235}" srcOrd="1" destOrd="0" presId="urn:microsoft.com/office/officeart/2005/8/layout/vList6"/>
    <dgm:cxn modelId="{199C0DC0-6CDB-48FC-950D-0DFE82750DDC}" type="presParOf" srcId="{5FE67BE8-8169-4CBA-8DA1-510C23B1F650}" destId="{F37387B3-4F67-4CAC-8DFE-1266ED6A9B28}" srcOrd="1" destOrd="0" presId="urn:microsoft.com/office/officeart/2005/8/layout/vList6"/>
    <dgm:cxn modelId="{5E604576-51F4-45BE-9822-2815B59422B7}" type="presParOf" srcId="{5FE67BE8-8169-4CBA-8DA1-510C23B1F650}" destId="{02969EEA-DA6F-4D54-BEB4-15D2EF9793AB}" srcOrd="2" destOrd="0" presId="urn:microsoft.com/office/officeart/2005/8/layout/vList6"/>
    <dgm:cxn modelId="{0A958BD3-83E9-47FB-9B88-3D6E429B468A}" type="presParOf" srcId="{02969EEA-DA6F-4D54-BEB4-15D2EF9793AB}" destId="{EC7803A9-7640-477A-8374-A0E643220ADE}" srcOrd="0" destOrd="0" presId="urn:microsoft.com/office/officeart/2005/8/layout/vList6"/>
    <dgm:cxn modelId="{DF0A5403-5544-4531-AEE6-5679EB3E91CA}" type="presParOf" srcId="{02969EEA-DA6F-4D54-BEB4-15D2EF9793AB}" destId="{E88158CD-A7DE-487A-B678-0461D996619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980F2B-CFB6-489C-87EC-3DE71539FC15}" type="doc">
      <dgm:prSet loTypeId="urn:microsoft.com/office/officeart/2005/8/layout/radial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24440F2-7977-4775-868B-0D1449281335}">
      <dgm:prSet phldrT="[Text]" phldr="1"/>
      <dgm:spPr/>
      <dgm:t>
        <a:bodyPr/>
        <a:lstStyle/>
        <a:p>
          <a:endParaRPr lang="en-US"/>
        </a:p>
      </dgm:t>
    </dgm:pt>
    <dgm:pt modelId="{44397822-1AD3-4DFF-8045-7EA1085C5657}" type="parTrans" cxnId="{A0C96298-1F3F-45B2-AFBD-6DBC975C679F}">
      <dgm:prSet/>
      <dgm:spPr/>
      <dgm:t>
        <a:bodyPr/>
        <a:lstStyle/>
        <a:p>
          <a:endParaRPr lang="en-US"/>
        </a:p>
      </dgm:t>
    </dgm:pt>
    <dgm:pt modelId="{3F26923F-BA26-40A2-BEBF-080573952DAB}" type="sibTrans" cxnId="{A0C96298-1F3F-45B2-AFBD-6DBC975C679F}">
      <dgm:prSet/>
      <dgm:spPr/>
      <dgm:t>
        <a:bodyPr/>
        <a:lstStyle/>
        <a:p>
          <a:endParaRPr lang="en-US"/>
        </a:p>
      </dgm:t>
    </dgm:pt>
    <dgm:pt modelId="{05984A71-838A-4191-A6CB-E9AA751B93DE}">
      <dgm:prSet phldrT="[Text]"/>
      <dgm:spPr/>
      <dgm:t>
        <a:bodyPr/>
        <a:lstStyle/>
        <a:p>
          <a:r>
            <a:rPr lang="en-US" dirty="0" smtClean="0"/>
            <a:t>______</a:t>
          </a:r>
          <a:endParaRPr lang="en-US" dirty="0"/>
        </a:p>
      </dgm:t>
    </dgm:pt>
    <dgm:pt modelId="{EEAC80C5-C062-4C5F-B974-708DD01CD22C}" type="parTrans" cxnId="{202D89B0-6EB4-4F3A-A12B-E1EFAEBE809A}">
      <dgm:prSet/>
      <dgm:spPr/>
      <dgm:t>
        <a:bodyPr/>
        <a:lstStyle/>
        <a:p>
          <a:endParaRPr lang="en-US"/>
        </a:p>
      </dgm:t>
    </dgm:pt>
    <dgm:pt modelId="{0CD5DD3B-D8CB-4155-BE0B-D889731BD831}" type="sibTrans" cxnId="{202D89B0-6EB4-4F3A-A12B-E1EFAEBE809A}">
      <dgm:prSet/>
      <dgm:spPr/>
      <dgm:t>
        <a:bodyPr/>
        <a:lstStyle/>
        <a:p>
          <a:endParaRPr lang="en-US"/>
        </a:p>
      </dgm:t>
    </dgm:pt>
    <dgm:pt modelId="{54CC35DB-9EC6-4FEE-9D4B-A6C219E027B9}">
      <dgm:prSet phldrT="[Text]"/>
      <dgm:spPr/>
      <dgm:t>
        <a:bodyPr/>
        <a:lstStyle/>
        <a:p>
          <a:r>
            <a:rPr lang="en-US" dirty="0" smtClean="0"/>
            <a:t>______</a:t>
          </a:r>
          <a:endParaRPr lang="en-US" dirty="0"/>
        </a:p>
      </dgm:t>
    </dgm:pt>
    <dgm:pt modelId="{FE86F782-B14A-4D40-9555-6A3F0B1E2730}" type="parTrans" cxnId="{B25E0378-CBF6-4411-814E-C097170F3DC3}">
      <dgm:prSet/>
      <dgm:spPr/>
      <dgm:t>
        <a:bodyPr/>
        <a:lstStyle/>
        <a:p>
          <a:endParaRPr lang="en-US"/>
        </a:p>
      </dgm:t>
    </dgm:pt>
    <dgm:pt modelId="{DC5FA5D6-B91F-40A8-AC52-2B1AFD61A372}" type="sibTrans" cxnId="{B25E0378-CBF6-4411-814E-C097170F3DC3}">
      <dgm:prSet/>
      <dgm:spPr/>
      <dgm:t>
        <a:bodyPr/>
        <a:lstStyle/>
        <a:p>
          <a:endParaRPr lang="en-US"/>
        </a:p>
      </dgm:t>
    </dgm:pt>
    <dgm:pt modelId="{BCDC4243-5155-4AF0-8132-AD54103391BB}">
      <dgm:prSet phldrT="[Text]" phldr="1"/>
      <dgm:spPr/>
      <dgm:t>
        <a:bodyPr/>
        <a:lstStyle/>
        <a:p>
          <a:endParaRPr lang="en-US"/>
        </a:p>
      </dgm:t>
    </dgm:pt>
    <dgm:pt modelId="{32A8833E-EB2B-427C-A8CE-87565E097D98}" type="parTrans" cxnId="{B03EAC6A-313E-4B30-AF68-AF7FBA85B187}">
      <dgm:prSet/>
      <dgm:spPr/>
      <dgm:t>
        <a:bodyPr/>
        <a:lstStyle/>
        <a:p>
          <a:endParaRPr lang="en-US"/>
        </a:p>
      </dgm:t>
    </dgm:pt>
    <dgm:pt modelId="{693EC8CA-112A-437B-AE73-FE67BC55E027}" type="sibTrans" cxnId="{B03EAC6A-313E-4B30-AF68-AF7FBA85B187}">
      <dgm:prSet/>
      <dgm:spPr/>
      <dgm:t>
        <a:bodyPr/>
        <a:lstStyle/>
        <a:p>
          <a:endParaRPr lang="en-US"/>
        </a:p>
      </dgm:t>
    </dgm:pt>
    <dgm:pt modelId="{9AE53403-FB45-4056-AD1A-E9C337D044D7}">
      <dgm:prSet phldrT="[Text]"/>
      <dgm:spPr/>
      <dgm:t>
        <a:bodyPr/>
        <a:lstStyle/>
        <a:p>
          <a:r>
            <a:rPr lang="en-US" dirty="0" smtClean="0"/>
            <a:t>______</a:t>
          </a:r>
          <a:endParaRPr lang="en-US" dirty="0"/>
        </a:p>
      </dgm:t>
    </dgm:pt>
    <dgm:pt modelId="{DB68CBBF-4E69-410D-ACD1-4ECAED92119A}" type="parTrans" cxnId="{3F9A1E7B-3556-4CD8-9808-0E65F337D2DA}">
      <dgm:prSet/>
      <dgm:spPr/>
      <dgm:t>
        <a:bodyPr/>
        <a:lstStyle/>
        <a:p>
          <a:endParaRPr lang="en-US"/>
        </a:p>
      </dgm:t>
    </dgm:pt>
    <dgm:pt modelId="{EAE7B73D-DDCB-46A4-A0C9-A1DCF908E18B}" type="sibTrans" cxnId="{3F9A1E7B-3556-4CD8-9808-0E65F337D2DA}">
      <dgm:prSet/>
      <dgm:spPr/>
      <dgm:t>
        <a:bodyPr/>
        <a:lstStyle/>
        <a:p>
          <a:endParaRPr lang="en-US"/>
        </a:p>
      </dgm:t>
    </dgm:pt>
    <dgm:pt modelId="{04BE5597-49AD-4E9F-A9C8-D7ED5430A06F}">
      <dgm:prSet phldrT="[Text]"/>
      <dgm:spPr/>
      <dgm:t>
        <a:bodyPr/>
        <a:lstStyle/>
        <a:p>
          <a:r>
            <a:rPr lang="en-US" dirty="0" smtClean="0"/>
            <a:t>______</a:t>
          </a:r>
          <a:endParaRPr lang="en-US" dirty="0"/>
        </a:p>
      </dgm:t>
    </dgm:pt>
    <dgm:pt modelId="{F5974C6C-B2D4-4018-AFDD-2443F1E7A77F}" type="parTrans" cxnId="{27159BDD-674D-40EE-BC79-A12DDE96AE05}">
      <dgm:prSet/>
      <dgm:spPr/>
      <dgm:t>
        <a:bodyPr/>
        <a:lstStyle/>
        <a:p>
          <a:endParaRPr lang="en-US"/>
        </a:p>
      </dgm:t>
    </dgm:pt>
    <dgm:pt modelId="{5960A054-E14E-4DC5-9907-645CA34A1E01}" type="sibTrans" cxnId="{27159BDD-674D-40EE-BC79-A12DDE96AE05}">
      <dgm:prSet/>
      <dgm:spPr/>
      <dgm:t>
        <a:bodyPr/>
        <a:lstStyle/>
        <a:p>
          <a:endParaRPr lang="en-US"/>
        </a:p>
      </dgm:t>
    </dgm:pt>
    <dgm:pt modelId="{82BFC8E5-A0C9-4FF6-8C74-467543A59B6D}">
      <dgm:prSet phldrT="[Text]" phldr="1"/>
      <dgm:spPr/>
      <dgm:t>
        <a:bodyPr/>
        <a:lstStyle/>
        <a:p>
          <a:endParaRPr lang="en-US"/>
        </a:p>
      </dgm:t>
    </dgm:pt>
    <dgm:pt modelId="{601AD8EE-604D-4FB8-9FF5-A79F3A8CD933}" type="parTrans" cxnId="{58C839B3-70D5-4CC2-A75D-2FF31D82EA64}">
      <dgm:prSet/>
      <dgm:spPr/>
      <dgm:t>
        <a:bodyPr/>
        <a:lstStyle/>
        <a:p>
          <a:endParaRPr lang="en-US"/>
        </a:p>
      </dgm:t>
    </dgm:pt>
    <dgm:pt modelId="{1749484A-B742-4D44-A07C-6196BCB0B681}" type="sibTrans" cxnId="{58C839B3-70D5-4CC2-A75D-2FF31D82EA64}">
      <dgm:prSet/>
      <dgm:spPr/>
      <dgm:t>
        <a:bodyPr/>
        <a:lstStyle/>
        <a:p>
          <a:endParaRPr lang="en-US"/>
        </a:p>
      </dgm:t>
    </dgm:pt>
    <dgm:pt modelId="{76B3B415-1D03-42D4-A9DC-8E00037F889A}">
      <dgm:prSet phldrT="[Text]"/>
      <dgm:spPr/>
      <dgm:t>
        <a:bodyPr/>
        <a:lstStyle/>
        <a:p>
          <a:r>
            <a:rPr lang="en-US" dirty="0" smtClean="0"/>
            <a:t>______</a:t>
          </a:r>
          <a:endParaRPr lang="en-US" dirty="0"/>
        </a:p>
      </dgm:t>
    </dgm:pt>
    <dgm:pt modelId="{ABA3E2B8-EBF9-4EF4-9CB8-4DCE94C787BF}" type="parTrans" cxnId="{D9A75B63-AA9F-43C3-9910-EF4D89969EC3}">
      <dgm:prSet/>
      <dgm:spPr/>
      <dgm:t>
        <a:bodyPr/>
        <a:lstStyle/>
        <a:p>
          <a:endParaRPr lang="en-US"/>
        </a:p>
      </dgm:t>
    </dgm:pt>
    <dgm:pt modelId="{1DA552F4-FC12-41BD-AFCD-1BE8A64268A6}" type="sibTrans" cxnId="{D9A75B63-AA9F-43C3-9910-EF4D89969EC3}">
      <dgm:prSet/>
      <dgm:spPr/>
      <dgm:t>
        <a:bodyPr/>
        <a:lstStyle/>
        <a:p>
          <a:endParaRPr lang="en-US"/>
        </a:p>
      </dgm:t>
    </dgm:pt>
    <dgm:pt modelId="{152D589A-E774-43FC-8018-421D93B7FFBD}">
      <dgm:prSet phldrT="[Text]"/>
      <dgm:spPr/>
      <dgm:t>
        <a:bodyPr/>
        <a:lstStyle/>
        <a:p>
          <a:r>
            <a:rPr lang="en-US" dirty="0" smtClean="0"/>
            <a:t>______</a:t>
          </a:r>
          <a:endParaRPr lang="en-US" dirty="0"/>
        </a:p>
      </dgm:t>
    </dgm:pt>
    <dgm:pt modelId="{3C8EF171-0C91-48E5-9F80-C28B496C0524}" type="parTrans" cxnId="{B705901F-CAC7-4497-AEA4-47A64F4DFA03}">
      <dgm:prSet/>
      <dgm:spPr/>
      <dgm:t>
        <a:bodyPr/>
        <a:lstStyle/>
        <a:p>
          <a:endParaRPr lang="en-US"/>
        </a:p>
      </dgm:t>
    </dgm:pt>
    <dgm:pt modelId="{308771A6-30A9-477C-8CCB-262DDB41A664}" type="sibTrans" cxnId="{B705901F-CAC7-4497-AEA4-47A64F4DFA03}">
      <dgm:prSet/>
      <dgm:spPr/>
      <dgm:t>
        <a:bodyPr/>
        <a:lstStyle/>
        <a:p>
          <a:endParaRPr lang="en-US"/>
        </a:p>
      </dgm:t>
    </dgm:pt>
    <dgm:pt modelId="{1184543B-82AE-40A7-BFE8-A6E4F0D3907E}" type="pres">
      <dgm:prSet presAssocID="{A0980F2B-CFB6-489C-87EC-3DE71539FC1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F1E3F8-D78B-4A4E-873E-FC001DA5285A}" type="pres">
      <dgm:prSet presAssocID="{A0980F2B-CFB6-489C-87EC-3DE71539FC15}" presName="cycle" presStyleCnt="0"/>
      <dgm:spPr/>
    </dgm:pt>
    <dgm:pt modelId="{ADBA29BC-8D55-4ED6-B3F7-D5BD8226E80B}" type="pres">
      <dgm:prSet presAssocID="{A0980F2B-CFB6-489C-87EC-3DE71539FC15}" presName="centerShape" presStyleCnt="0"/>
      <dgm:spPr/>
    </dgm:pt>
    <dgm:pt modelId="{CA0EC8C3-96B1-4AB0-9C07-02CDB81F9B68}" type="pres">
      <dgm:prSet presAssocID="{A0980F2B-CFB6-489C-87EC-3DE71539FC15}" presName="connSite" presStyleLbl="node1" presStyleIdx="0" presStyleCnt="4"/>
      <dgm:spPr/>
    </dgm:pt>
    <dgm:pt modelId="{C183507F-0F4C-47D1-AA35-C6B37998EA73}" type="pres">
      <dgm:prSet presAssocID="{A0980F2B-CFB6-489C-87EC-3DE71539FC15}" presName="visible" presStyleLbl="node1" presStyleIdx="0" presStyleCnt="4"/>
      <dgm:spPr/>
    </dgm:pt>
    <dgm:pt modelId="{E89772B8-8089-4E74-8AE4-1BE7DB89303C}" type="pres">
      <dgm:prSet presAssocID="{44397822-1AD3-4DFF-8045-7EA1085C5657}" presName="Name25" presStyleLbl="parChTrans1D1" presStyleIdx="0" presStyleCnt="3"/>
      <dgm:spPr/>
      <dgm:t>
        <a:bodyPr/>
        <a:lstStyle/>
        <a:p>
          <a:endParaRPr lang="en-US"/>
        </a:p>
      </dgm:t>
    </dgm:pt>
    <dgm:pt modelId="{57A04A21-962C-48C0-9671-753FA5546C21}" type="pres">
      <dgm:prSet presAssocID="{324440F2-7977-4775-868B-0D1449281335}" presName="node" presStyleCnt="0"/>
      <dgm:spPr/>
    </dgm:pt>
    <dgm:pt modelId="{97499779-8511-448D-A8A2-967E66DC9B83}" type="pres">
      <dgm:prSet presAssocID="{324440F2-7977-4775-868B-0D1449281335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6022BB-88FC-4A05-8C1E-064563514A5F}" type="pres">
      <dgm:prSet presAssocID="{324440F2-7977-4775-868B-0D1449281335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113F7D-19DC-4834-BF2D-A241391AF16A}" type="pres">
      <dgm:prSet presAssocID="{32A8833E-EB2B-427C-A8CE-87565E097D98}" presName="Name25" presStyleLbl="parChTrans1D1" presStyleIdx="1" presStyleCnt="3"/>
      <dgm:spPr/>
      <dgm:t>
        <a:bodyPr/>
        <a:lstStyle/>
        <a:p>
          <a:endParaRPr lang="en-US"/>
        </a:p>
      </dgm:t>
    </dgm:pt>
    <dgm:pt modelId="{7A03A9AD-C5A9-4ACC-8DB0-52C8F7950A76}" type="pres">
      <dgm:prSet presAssocID="{BCDC4243-5155-4AF0-8132-AD54103391BB}" presName="node" presStyleCnt="0"/>
      <dgm:spPr/>
    </dgm:pt>
    <dgm:pt modelId="{C74E7279-CA2D-4B8C-8FE9-76C8AA22526A}" type="pres">
      <dgm:prSet presAssocID="{BCDC4243-5155-4AF0-8132-AD54103391BB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7F4137-60BE-4782-A472-A612D27DB90A}" type="pres">
      <dgm:prSet presAssocID="{BCDC4243-5155-4AF0-8132-AD54103391BB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E9692-D0CE-41E7-8322-E9DAF0161BC8}" type="pres">
      <dgm:prSet presAssocID="{601AD8EE-604D-4FB8-9FF5-A79F3A8CD933}" presName="Name25" presStyleLbl="parChTrans1D1" presStyleIdx="2" presStyleCnt="3"/>
      <dgm:spPr/>
      <dgm:t>
        <a:bodyPr/>
        <a:lstStyle/>
        <a:p>
          <a:endParaRPr lang="en-US"/>
        </a:p>
      </dgm:t>
    </dgm:pt>
    <dgm:pt modelId="{EA37CC84-D12D-4876-88B3-275788E16093}" type="pres">
      <dgm:prSet presAssocID="{82BFC8E5-A0C9-4FF6-8C74-467543A59B6D}" presName="node" presStyleCnt="0"/>
      <dgm:spPr/>
    </dgm:pt>
    <dgm:pt modelId="{D362049C-2739-4FB8-9D05-E77E8CDC8945}" type="pres">
      <dgm:prSet presAssocID="{82BFC8E5-A0C9-4FF6-8C74-467543A59B6D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438CF8-0EF2-44AD-8CC3-D872709D8FF8}" type="pres">
      <dgm:prSet presAssocID="{82BFC8E5-A0C9-4FF6-8C74-467543A59B6D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7F42F7-D166-4284-BD3E-F93451C9D05B}" type="presOf" srcId="{04BE5597-49AD-4E9F-A9C8-D7ED5430A06F}" destId="{E37F4137-60BE-4782-A472-A612D27DB90A}" srcOrd="0" destOrd="1" presId="urn:microsoft.com/office/officeart/2005/8/layout/radial2"/>
    <dgm:cxn modelId="{62FE4992-65AC-4C3F-9CB0-52F03DAAA504}" type="presOf" srcId="{76B3B415-1D03-42D4-A9DC-8E00037F889A}" destId="{0D438CF8-0EF2-44AD-8CC3-D872709D8FF8}" srcOrd="0" destOrd="0" presId="urn:microsoft.com/office/officeart/2005/8/layout/radial2"/>
    <dgm:cxn modelId="{8B170F82-F518-453E-BC5F-268D679680D2}" type="presOf" srcId="{54CC35DB-9EC6-4FEE-9D4B-A6C219E027B9}" destId="{9E6022BB-88FC-4A05-8C1E-064563514A5F}" srcOrd="0" destOrd="1" presId="urn:microsoft.com/office/officeart/2005/8/layout/radial2"/>
    <dgm:cxn modelId="{A922691E-3741-48BF-98DC-79AF362A004A}" type="presOf" srcId="{152D589A-E774-43FC-8018-421D93B7FFBD}" destId="{0D438CF8-0EF2-44AD-8CC3-D872709D8FF8}" srcOrd="0" destOrd="1" presId="urn:microsoft.com/office/officeart/2005/8/layout/radial2"/>
    <dgm:cxn modelId="{A0C96298-1F3F-45B2-AFBD-6DBC975C679F}" srcId="{A0980F2B-CFB6-489C-87EC-3DE71539FC15}" destId="{324440F2-7977-4775-868B-0D1449281335}" srcOrd="0" destOrd="0" parTransId="{44397822-1AD3-4DFF-8045-7EA1085C5657}" sibTransId="{3F26923F-BA26-40A2-BEBF-080573952DAB}"/>
    <dgm:cxn modelId="{B25E0378-CBF6-4411-814E-C097170F3DC3}" srcId="{324440F2-7977-4775-868B-0D1449281335}" destId="{54CC35DB-9EC6-4FEE-9D4B-A6C219E027B9}" srcOrd="1" destOrd="0" parTransId="{FE86F782-B14A-4D40-9555-6A3F0B1E2730}" sibTransId="{DC5FA5D6-B91F-40A8-AC52-2B1AFD61A372}"/>
    <dgm:cxn modelId="{58C839B3-70D5-4CC2-A75D-2FF31D82EA64}" srcId="{A0980F2B-CFB6-489C-87EC-3DE71539FC15}" destId="{82BFC8E5-A0C9-4FF6-8C74-467543A59B6D}" srcOrd="2" destOrd="0" parTransId="{601AD8EE-604D-4FB8-9FF5-A79F3A8CD933}" sibTransId="{1749484A-B742-4D44-A07C-6196BCB0B681}"/>
    <dgm:cxn modelId="{47909F70-4A9C-40AB-9D2D-E95A21C6D147}" type="presOf" srcId="{A0980F2B-CFB6-489C-87EC-3DE71539FC15}" destId="{1184543B-82AE-40A7-BFE8-A6E4F0D3907E}" srcOrd="0" destOrd="0" presId="urn:microsoft.com/office/officeart/2005/8/layout/radial2"/>
    <dgm:cxn modelId="{B03EAC6A-313E-4B30-AF68-AF7FBA85B187}" srcId="{A0980F2B-CFB6-489C-87EC-3DE71539FC15}" destId="{BCDC4243-5155-4AF0-8132-AD54103391BB}" srcOrd="1" destOrd="0" parTransId="{32A8833E-EB2B-427C-A8CE-87565E097D98}" sibTransId="{693EC8CA-112A-437B-AE73-FE67BC55E027}"/>
    <dgm:cxn modelId="{06DFAB67-84B5-4443-B841-2C42A0B2DF3E}" type="presOf" srcId="{324440F2-7977-4775-868B-0D1449281335}" destId="{97499779-8511-448D-A8A2-967E66DC9B83}" srcOrd="0" destOrd="0" presId="urn:microsoft.com/office/officeart/2005/8/layout/radial2"/>
    <dgm:cxn modelId="{B705901F-CAC7-4497-AEA4-47A64F4DFA03}" srcId="{82BFC8E5-A0C9-4FF6-8C74-467543A59B6D}" destId="{152D589A-E774-43FC-8018-421D93B7FFBD}" srcOrd="1" destOrd="0" parTransId="{3C8EF171-0C91-48E5-9F80-C28B496C0524}" sibTransId="{308771A6-30A9-477C-8CCB-262DDB41A664}"/>
    <dgm:cxn modelId="{3F9A1E7B-3556-4CD8-9808-0E65F337D2DA}" srcId="{BCDC4243-5155-4AF0-8132-AD54103391BB}" destId="{9AE53403-FB45-4056-AD1A-E9C337D044D7}" srcOrd="0" destOrd="0" parTransId="{DB68CBBF-4E69-410D-ACD1-4ECAED92119A}" sibTransId="{EAE7B73D-DDCB-46A4-A0C9-A1DCF908E18B}"/>
    <dgm:cxn modelId="{C797AC1B-DA46-4E4D-A3D4-19EDEC5186A7}" type="presOf" srcId="{9AE53403-FB45-4056-AD1A-E9C337D044D7}" destId="{E37F4137-60BE-4782-A472-A612D27DB90A}" srcOrd="0" destOrd="0" presId="urn:microsoft.com/office/officeart/2005/8/layout/radial2"/>
    <dgm:cxn modelId="{4DCADA96-0CC6-4142-A4AD-9BB5473E20B2}" type="presOf" srcId="{44397822-1AD3-4DFF-8045-7EA1085C5657}" destId="{E89772B8-8089-4E74-8AE4-1BE7DB89303C}" srcOrd="0" destOrd="0" presId="urn:microsoft.com/office/officeart/2005/8/layout/radial2"/>
    <dgm:cxn modelId="{D9A75B63-AA9F-43C3-9910-EF4D89969EC3}" srcId="{82BFC8E5-A0C9-4FF6-8C74-467543A59B6D}" destId="{76B3B415-1D03-42D4-A9DC-8E00037F889A}" srcOrd="0" destOrd="0" parTransId="{ABA3E2B8-EBF9-4EF4-9CB8-4DCE94C787BF}" sibTransId="{1DA552F4-FC12-41BD-AFCD-1BE8A64268A6}"/>
    <dgm:cxn modelId="{D3F78E5A-209D-4691-9596-89201432077F}" type="presOf" srcId="{BCDC4243-5155-4AF0-8132-AD54103391BB}" destId="{C74E7279-CA2D-4B8C-8FE9-76C8AA22526A}" srcOrd="0" destOrd="0" presId="urn:microsoft.com/office/officeart/2005/8/layout/radial2"/>
    <dgm:cxn modelId="{27159BDD-674D-40EE-BC79-A12DDE96AE05}" srcId="{BCDC4243-5155-4AF0-8132-AD54103391BB}" destId="{04BE5597-49AD-4E9F-A9C8-D7ED5430A06F}" srcOrd="1" destOrd="0" parTransId="{F5974C6C-B2D4-4018-AFDD-2443F1E7A77F}" sibTransId="{5960A054-E14E-4DC5-9907-645CA34A1E01}"/>
    <dgm:cxn modelId="{C2E697FF-387B-45EE-BE24-37059179F4B8}" type="presOf" srcId="{601AD8EE-604D-4FB8-9FF5-A79F3A8CD933}" destId="{D27E9692-D0CE-41E7-8322-E9DAF0161BC8}" srcOrd="0" destOrd="0" presId="urn:microsoft.com/office/officeart/2005/8/layout/radial2"/>
    <dgm:cxn modelId="{FFFEDFDF-C622-43FA-9289-A02DC7AF89A3}" type="presOf" srcId="{32A8833E-EB2B-427C-A8CE-87565E097D98}" destId="{7E113F7D-19DC-4834-BF2D-A241391AF16A}" srcOrd="0" destOrd="0" presId="urn:microsoft.com/office/officeart/2005/8/layout/radial2"/>
    <dgm:cxn modelId="{702FF522-A9F4-4130-B4CA-6BF93C9DB4AC}" type="presOf" srcId="{05984A71-838A-4191-A6CB-E9AA751B93DE}" destId="{9E6022BB-88FC-4A05-8C1E-064563514A5F}" srcOrd="0" destOrd="0" presId="urn:microsoft.com/office/officeart/2005/8/layout/radial2"/>
    <dgm:cxn modelId="{202D89B0-6EB4-4F3A-A12B-E1EFAEBE809A}" srcId="{324440F2-7977-4775-868B-0D1449281335}" destId="{05984A71-838A-4191-A6CB-E9AA751B93DE}" srcOrd="0" destOrd="0" parTransId="{EEAC80C5-C062-4C5F-B974-708DD01CD22C}" sibTransId="{0CD5DD3B-D8CB-4155-BE0B-D889731BD831}"/>
    <dgm:cxn modelId="{03C3DACE-39BD-42FF-A74E-61BC06FF5C8C}" type="presOf" srcId="{82BFC8E5-A0C9-4FF6-8C74-467543A59B6D}" destId="{D362049C-2739-4FB8-9D05-E77E8CDC8945}" srcOrd="0" destOrd="0" presId="urn:microsoft.com/office/officeart/2005/8/layout/radial2"/>
    <dgm:cxn modelId="{773DBE5A-DB57-4055-A568-A7FBED48AEE6}" type="presParOf" srcId="{1184543B-82AE-40A7-BFE8-A6E4F0D3907E}" destId="{C6F1E3F8-D78B-4A4E-873E-FC001DA5285A}" srcOrd="0" destOrd="0" presId="urn:microsoft.com/office/officeart/2005/8/layout/radial2"/>
    <dgm:cxn modelId="{6386A2E7-4A26-4B93-91BC-176BBA32044C}" type="presParOf" srcId="{C6F1E3F8-D78B-4A4E-873E-FC001DA5285A}" destId="{ADBA29BC-8D55-4ED6-B3F7-D5BD8226E80B}" srcOrd="0" destOrd="0" presId="urn:microsoft.com/office/officeart/2005/8/layout/radial2"/>
    <dgm:cxn modelId="{BC6D143F-B443-4A41-A010-8A3E4C17C488}" type="presParOf" srcId="{ADBA29BC-8D55-4ED6-B3F7-D5BD8226E80B}" destId="{CA0EC8C3-96B1-4AB0-9C07-02CDB81F9B68}" srcOrd="0" destOrd="0" presId="urn:microsoft.com/office/officeart/2005/8/layout/radial2"/>
    <dgm:cxn modelId="{D181085B-185F-4A1F-B9B4-487E4C9E800A}" type="presParOf" srcId="{ADBA29BC-8D55-4ED6-B3F7-D5BD8226E80B}" destId="{C183507F-0F4C-47D1-AA35-C6B37998EA73}" srcOrd="1" destOrd="0" presId="urn:microsoft.com/office/officeart/2005/8/layout/radial2"/>
    <dgm:cxn modelId="{9CFD9C9C-B407-4FC1-9272-4AF7AE1EE21D}" type="presParOf" srcId="{C6F1E3F8-D78B-4A4E-873E-FC001DA5285A}" destId="{E89772B8-8089-4E74-8AE4-1BE7DB89303C}" srcOrd="1" destOrd="0" presId="urn:microsoft.com/office/officeart/2005/8/layout/radial2"/>
    <dgm:cxn modelId="{E4C765C6-C453-4E78-A914-FF1B891C405A}" type="presParOf" srcId="{C6F1E3F8-D78B-4A4E-873E-FC001DA5285A}" destId="{57A04A21-962C-48C0-9671-753FA5546C21}" srcOrd="2" destOrd="0" presId="urn:microsoft.com/office/officeart/2005/8/layout/radial2"/>
    <dgm:cxn modelId="{B508EE3B-C44C-4D6E-8EC1-40E0941998DA}" type="presParOf" srcId="{57A04A21-962C-48C0-9671-753FA5546C21}" destId="{97499779-8511-448D-A8A2-967E66DC9B83}" srcOrd="0" destOrd="0" presId="urn:microsoft.com/office/officeart/2005/8/layout/radial2"/>
    <dgm:cxn modelId="{2AC89648-C91A-4E44-9800-1420C4FFCC1F}" type="presParOf" srcId="{57A04A21-962C-48C0-9671-753FA5546C21}" destId="{9E6022BB-88FC-4A05-8C1E-064563514A5F}" srcOrd="1" destOrd="0" presId="urn:microsoft.com/office/officeart/2005/8/layout/radial2"/>
    <dgm:cxn modelId="{A7B58E6E-86BE-4158-9D07-3500F9389236}" type="presParOf" srcId="{C6F1E3F8-D78B-4A4E-873E-FC001DA5285A}" destId="{7E113F7D-19DC-4834-BF2D-A241391AF16A}" srcOrd="3" destOrd="0" presId="urn:microsoft.com/office/officeart/2005/8/layout/radial2"/>
    <dgm:cxn modelId="{6088D288-2118-4530-96A6-9922F43A1D66}" type="presParOf" srcId="{C6F1E3F8-D78B-4A4E-873E-FC001DA5285A}" destId="{7A03A9AD-C5A9-4ACC-8DB0-52C8F7950A76}" srcOrd="4" destOrd="0" presId="urn:microsoft.com/office/officeart/2005/8/layout/radial2"/>
    <dgm:cxn modelId="{FB684B77-D59B-4781-AA72-72B6E52983E2}" type="presParOf" srcId="{7A03A9AD-C5A9-4ACC-8DB0-52C8F7950A76}" destId="{C74E7279-CA2D-4B8C-8FE9-76C8AA22526A}" srcOrd="0" destOrd="0" presId="urn:microsoft.com/office/officeart/2005/8/layout/radial2"/>
    <dgm:cxn modelId="{2482228F-6E76-4A32-A559-85BA1028404E}" type="presParOf" srcId="{7A03A9AD-C5A9-4ACC-8DB0-52C8F7950A76}" destId="{E37F4137-60BE-4782-A472-A612D27DB90A}" srcOrd="1" destOrd="0" presId="urn:microsoft.com/office/officeart/2005/8/layout/radial2"/>
    <dgm:cxn modelId="{E3D3C640-B078-4F22-8299-F9DC153E2B47}" type="presParOf" srcId="{C6F1E3F8-D78B-4A4E-873E-FC001DA5285A}" destId="{D27E9692-D0CE-41E7-8322-E9DAF0161BC8}" srcOrd="5" destOrd="0" presId="urn:microsoft.com/office/officeart/2005/8/layout/radial2"/>
    <dgm:cxn modelId="{5A6AA4A3-6C9C-4E24-B6EB-152EAAAA1669}" type="presParOf" srcId="{C6F1E3F8-D78B-4A4E-873E-FC001DA5285A}" destId="{EA37CC84-D12D-4876-88B3-275788E16093}" srcOrd="6" destOrd="0" presId="urn:microsoft.com/office/officeart/2005/8/layout/radial2"/>
    <dgm:cxn modelId="{1CBDF305-BB57-4E92-8B3B-A45F9DE8A25D}" type="presParOf" srcId="{EA37CC84-D12D-4876-88B3-275788E16093}" destId="{D362049C-2739-4FB8-9D05-E77E8CDC8945}" srcOrd="0" destOrd="0" presId="urn:microsoft.com/office/officeart/2005/8/layout/radial2"/>
    <dgm:cxn modelId="{9CC5A43B-A43F-4793-BA2E-61C30E7275C4}" type="presParOf" srcId="{EA37CC84-D12D-4876-88B3-275788E16093}" destId="{0D438CF8-0EF2-44AD-8CC3-D872709D8FF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272006-B00B-47A6-AB87-C12EC8029F1F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10418CAC-3211-482F-AB7E-46DCB5817DBB}">
      <dgm:prSet phldrT="[Text]" phldr="1"/>
      <dgm:spPr/>
      <dgm:t>
        <a:bodyPr/>
        <a:lstStyle/>
        <a:p>
          <a:endParaRPr lang="en-US"/>
        </a:p>
      </dgm:t>
    </dgm:pt>
    <dgm:pt modelId="{B179C4CF-F970-43A5-92F5-C959EB8220D0}" type="parTrans" cxnId="{9313E897-8425-4740-A383-C04DAD577A4B}">
      <dgm:prSet/>
      <dgm:spPr/>
      <dgm:t>
        <a:bodyPr/>
        <a:lstStyle/>
        <a:p>
          <a:endParaRPr lang="en-US"/>
        </a:p>
      </dgm:t>
    </dgm:pt>
    <dgm:pt modelId="{0C446EDA-E9D1-4492-A7ED-946141268A08}" type="sibTrans" cxnId="{9313E897-8425-4740-A383-C04DAD577A4B}">
      <dgm:prSet/>
      <dgm:spPr/>
      <dgm:t>
        <a:bodyPr/>
        <a:lstStyle/>
        <a:p>
          <a:endParaRPr lang="en-US"/>
        </a:p>
      </dgm:t>
    </dgm:pt>
    <dgm:pt modelId="{E4DF8155-7760-49D2-9BAD-0C48F5E9581D}">
      <dgm:prSet phldrT="[Text]" phldr="1"/>
      <dgm:spPr/>
      <dgm:t>
        <a:bodyPr/>
        <a:lstStyle/>
        <a:p>
          <a:endParaRPr lang="en-US"/>
        </a:p>
      </dgm:t>
    </dgm:pt>
    <dgm:pt modelId="{959FDBD2-D549-48EE-9820-22C3F0694534}" type="parTrans" cxnId="{451F8DE1-AF2C-4FE8-A98F-1DB06228AE5C}">
      <dgm:prSet/>
      <dgm:spPr/>
      <dgm:t>
        <a:bodyPr/>
        <a:lstStyle/>
        <a:p>
          <a:endParaRPr lang="en-US"/>
        </a:p>
      </dgm:t>
    </dgm:pt>
    <dgm:pt modelId="{0DA2588F-5955-44A2-8F9B-0F6BC892E1C7}" type="sibTrans" cxnId="{451F8DE1-AF2C-4FE8-A98F-1DB06228AE5C}">
      <dgm:prSet/>
      <dgm:spPr/>
      <dgm:t>
        <a:bodyPr/>
        <a:lstStyle/>
        <a:p>
          <a:endParaRPr lang="en-US"/>
        </a:p>
      </dgm:t>
    </dgm:pt>
    <dgm:pt modelId="{84EF0D5B-A9F3-460B-9C10-3FD6FE8F901E}">
      <dgm:prSet phldrT="[Text]" phldr="1"/>
      <dgm:spPr/>
      <dgm:t>
        <a:bodyPr/>
        <a:lstStyle/>
        <a:p>
          <a:endParaRPr lang="en-US"/>
        </a:p>
      </dgm:t>
    </dgm:pt>
    <dgm:pt modelId="{5E215FF7-0F51-4FAA-98AF-DFEB59C30B68}" type="parTrans" cxnId="{7E331994-0464-431A-8369-DDC6602B4593}">
      <dgm:prSet/>
      <dgm:spPr/>
      <dgm:t>
        <a:bodyPr/>
        <a:lstStyle/>
        <a:p>
          <a:endParaRPr lang="en-US"/>
        </a:p>
      </dgm:t>
    </dgm:pt>
    <dgm:pt modelId="{00C65F89-3957-42EF-BCC8-2D2124F4AB0A}" type="sibTrans" cxnId="{7E331994-0464-431A-8369-DDC6602B4593}">
      <dgm:prSet/>
      <dgm:spPr/>
      <dgm:t>
        <a:bodyPr/>
        <a:lstStyle/>
        <a:p>
          <a:endParaRPr lang="en-US"/>
        </a:p>
      </dgm:t>
    </dgm:pt>
    <dgm:pt modelId="{ADF01314-F2DE-49FF-B2A0-55E9F6C94B0A}">
      <dgm:prSet phldrT="[Text]" phldr="1"/>
      <dgm:spPr/>
      <dgm:t>
        <a:bodyPr/>
        <a:lstStyle/>
        <a:p>
          <a:endParaRPr lang="en-US"/>
        </a:p>
      </dgm:t>
    </dgm:pt>
    <dgm:pt modelId="{161D397D-927C-4EC0-93C2-0C0C13EC5109}" type="parTrans" cxnId="{A5B05471-BCF5-484A-B7D1-30590A92AAA0}">
      <dgm:prSet/>
      <dgm:spPr/>
      <dgm:t>
        <a:bodyPr/>
        <a:lstStyle/>
        <a:p>
          <a:endParaRPr lang="en-US"/>
        </a:p>
      </dgm:t>
    </dgm:pt>
    <dgm:pt modelId="{93F932F0-A71C-4063-81D8-CA73FA06A559}" type="sibTrans" cxnId="{A5B05471-BCF5-484A-B7D1-30590A92AAA0}">
      <dgm:prSet/>
      <dgm:spPr/>
      <dgm:t>
        <a:bodyPr/>
        <a:lstStyle/>
        <a:p>
          <a:endParaRPr lang="en-US"/>
        </a:p>
      </dgm:t>
    </dgm:pt>
    <dgm:pt modelId="{93DE7E50-99C8-41D5-9BDA-29CB7C799496}">
      <dgm:prSet phldrT="[Text]" phldr="1"/>
      <dgm:spPr/>
      <dgm:t>
        <a:bodyPr/>
        <a:lstStyle/>
        <a:p>
          <a:endParaRPr lang="en-US"/>
        </a:p>
      </dgm:t>
    </dgm:pt>
    <dgm:pt modelId="{C17F7F2C-0476-4572-A00B-2AD036944A27}" type="parTrans" cxnId="{5020C6A6-297C-4B21-87BE-6FEF7F5848AC}">
      <dgm:prSet/>
      <dgm:spPr/>
      <dgm:t>
        <a:bodyPr/>
        <a:lstStyle/>
        <a:p>
          <a:endParaRPr lang="en-US"/>
        </a:p>
      </dgm:t>
    </dgm:pt>
    <dgm:pt modelId="{B40E4B64-BDD5-457E-A19C-17A057295BC8}" type="sibTrans" cxnId="{5020C6A6-297C-4B21-87BE-6FEF7F5848AC}">
      <dgm:prSet/>
      <dgm:spPr/>
      <dgm:t>
        <a:bodyPr/>
        <a:lstStyle/>
        <a:p>
          <a:endParaRPr lang="en-US"/>
        </a:p>
      </dgm:t>
    </dgm:pt>
    <dgm:pt modelId="{AECFC015-6CDC-4971-9F05-3593E5C545EC}">
      <dgm:prSet/>
      <dgm:spPr/>
      <dgm:t>
        <a:bodyPr/>
        <a:lstStyle/>
        <a:p>
          <a:endParaRPr lang="en-US"/>
        </a:p>
      </dgm:t>
    </dgm:pt>
    <dgm:pt modelId="{CD8B941A-D765-42FD-9208-42C9573865A7}" type="parTrans" cxnId="{7319D069-5864-4BBD-AD64-C599D02CDD3D}">
      <dgm:prSet/>
      <dgm:spPr/>
      <dgm:t>
        <a:bodyPr/>
        <a:lstStyle/>
        <a:p>
          <a:endParaRPr lang="en-US"/>
        </a:p>
      </dgm:t>
    </dgm:pt>
    <dgm:pt modelId="{4E07A55E-AFF8-4C21-92C4-B458DE18DDD6}" type="sibTrans" cxnId="{7319D069-5864-4BBD-AD64-C599D02CDD3D}">
      <dgm:prSet/>
      <dgm:spPr/>
      <dgm:t>
        <a:bodyPr/>
        <a:lstStyle/>
        <a:p>
          <a:endParaRPr lang="en-US"/>
        </a:p>
      </dgm:t>
    </dgm:pt>
    <dgm:pt modelId="{016BBE4A-0450-4B88-88C1-CC71F557DDE3}" type="pres">
      <dgm:prSet presAssocID="{29272006-B00B-47A6-AB87-C12EC8029F1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8FF62B-7345-445E-A9D0-914838CAD708}" type="pres">
      <dgm:prSet presAssocID="{10418CAC-3211-482F-AB7E-46DCB5817DBB}" presName="centerShape" presStyleLbl="node0" presStyleIdx="0" presStyleCnt="1"/>
      <dgm:spPr/>
      <dgm:t>
        <a:bodyPr/>
        <a:lstStyle/>
        <a:p>
          <a:endParaRPr lang="en-US"/>
        </a:p>
      </dgm:t>
    </dgm:pt>
    <dgm:pt modelId="{0182CF65-1156-47AB-9BF5-9D53905BC935}" type="pres">
      <dgm:prSet presAssocID="{959FDBD2-D549-48EE-9820-22C3F0694534}" presName="Name9" presStyleLbl="parChTrans1D2" presStyleIdx="0" presStyleCnt="5"/>
      <dgm:spPr/>
      <dgm:t>
        <a:bodyPr/>
        <a:lstStyle/>
        <a:p>
          <a:endParaRPr lang="en-US"/>
        </a:p>
      </dgm:t>
    </dgm:pt>
    <dgm:pt modelId="{C47E9469-8442-4FF8-B377-DBCB8B1807A8}" type="pres">
      <dgm:prSet presAssocID="{959FDBD2-D549-48EE-9820-22C3F0694534}" presName="connTx" presStyleLbl="parChTrans1D2" presStyleIdx="0" presStyleCnt="5"/>
      <dgm:spPr/>
      <dgm:t>
        <a:bodyPr/>
        <a:lstStyle/>
        <a:p>
          <a:endParaRPr lang="en-US"/>
        </a:p>
      </dgm:t>
    </dgm:pt>
    <dgm:pt modelId="{28B903FD-72B4-4179-85D2-A283C20AB5CE}" type="pres">
      <dgm:prSet presAssocID="{E4DF8155-7760-49D2-9BAD-0C48F5E9581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123D6-99A8-4677-AA8E-0513B6F6CE63}" type="pres">
      <dgm:prSet presAssocID="{5E215FF7-0F51-4FAA-98AF-DFEB59C30B68}" presName="Name9" presStyleLbl="parChTrans1D2" presStyleIdx="1" presStyleCnt="5"/>
      <dgm:spPr/>
      <dgm:t>
        <a:bodyPr/>
        <a:lstStyle/>
        <a:p>
          <a:endParaRPr lang="en-US"/>
        </a:p>
      </dgm:t>
    </dgm:pt>
    <dgm:pt modelId="{16168393-DE9A-4B35-828B-5109B6F3F4C7}" type="pres">
      <dgm:prSet presAssocID="{5E215FF7-0F51-4FAA-98AF-DFEB59C30B68}" presName="connTx" presStyleLbl="parChTrans1D2" presStyleIdx="1" presStyleCnt="5"/>
      <dgm:spPr/>
      <dgm:t>
        <a:bodyPr/>
        <a:lstStyle/>
        <a:p>
          <a:endParaRPr lang="en-US"/>
        </a:p>
      </dgm:t>
    </dgm:pt>
    <dgm:pt modelId="{38A048B2-F845-4485-BD52-2BB1CC26FEDF}" type="pres">
      <dgm:prSet presAssocID="{84EF0D5B-A9F3-460B-9C10-3FD6FE8F901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64541-421D-44CF-B24F-A31864BFB33B}" type="pres">
      <dgm:prSet presAssocID="{161D397D-927C-4EC0-93C2-0C0C13EC5109}" presName="Name9" presStyleLbl="parChTrans1D2" presStyleIdx="2" presStyleCnt="5"/>
      <dgm:spPr/>
      <dgm:t>
        <a:bodyPr/>
        <a:lstStyle/>
        <a:p>
          <a:endParaRPr lang="en-US"/>
        </a:p>
      </dgm:t>
    </dgm:pt>
    <dgm:pt modelId="{AE21ECE8-591E-4100-965E-A0ED8D6BC12C}" type="pres">
      <dgm:prSet presAssocID="{161D397D-927C-4EC0-93C2-0C0C13EC5109}" presName="connTx" presStyleLbl="parChTrans1D2" presStyleIdx="2" presStyleCnt="5"/>
      <dgm:spPr/>
      <dgm:t>
        <a:bodyPr/>
        <a:lstStyle/>
        <a:p>
          <a:endParaRPr lang="en-US"/>
        </a:p>
      </dgm:t>
    </dgm:pt>
    <dgm:pt modelId="{FFF580ED-4976-4C36-9C9A-10E0937696C0}" type="pres">
      <dgm:prSet presAssocID="{ADF01314-F2DE-49FF-B2A0-55E9F6C94B0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0A86B5-941D-46C9-BEC1-A2BB8B0A167E}" type="pres">
      <dgm:prSet presAssocID="{C17F7F2C-0476-4572-A00B-2AD036944A27}" presName="Name9" presStyleLbl="parChTrans1D2" presStyleIdx="3" presStyleCnt="5"/>
      <dgm:spPr/>
      <dgm:t>
        <a:bodyPr/>
        <a:lstStyle/>
        <a:p>
          <a:endParaRPr lang="en-US"/>
        </a:p>
      </dgm:t>
    </dgm:pt>
    <dgm:pt modelId="{F700C6F9-9130-455D-97F7-FD41C995BA63}" type="pres">
      <dgm:prSet presAssocID="{C17F7F2C-0476-4572-A00B-2AD036944A27}" presName="connTx" presStyleLbl="parChTrans1D2" presStyleIdx="3" presStyleCnt="5"/>
      <dgm:spPr/>
      <dgm:t>
        <a:bodyPr/>
        <a:lstStyle/>
        <a:p>
          <a:endParaRPr lang="en-US"/>
        </a:p>
      </dgm:t>
    </dgm:pt>
    <dgm:pt modelId="{318FF5CC-FE05-497C-8A28-8D298BB05456}" type="pres">
      <dgm:prSet presAssocID="{93DE7E50-99C8-41D5-9BDA-29CB7C79949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FA81D-FC13-4426-BB4D-F638992EC764}" type="pres">
      <dgm:prSet presAssocID="{CD8B941A-D765-42FD-9208-42C9573865A7}" presName="Name9" presStyleLbl="parChTrans1D2" presStyleIdx="4" presStyleCnt="5"/>
      <dgm:spPr/>
      <dgm:t>
        <a:bodyPr/>
        <a:lstStyle/>
        <a:p>
          <a:endParaRPr lang="en-US"/>
        </a:p>
      </dgm:t>
    </dgm:pt>
    <dgm:pt modelId="{59A79E1F-9094-412A-96A7-544A5CF49761}" type="pres">
      <dgm:prSet presAssocID="{CD8B941A-D765-42FD-9208-42C9573865A7}" presName="connTx" presStyleLbl="parChTrans1D2" presStyleIdx="4" presStyleCnt="5"/>
      <dgm:spPr/>
      <dgm:t>
        <a:bodyPr/>
        <a:lstStyle/>
        <a:p>
          <a:endParaRPr lang="en-US"/>
        </a:p>
      </dgm:t>
    </dgm:pt>
    <dgm:pt modelId="{45AAE1A2-3F33-40C0-B871-BD6E3CFB9558}" type="pres">
      <dgm:prSet presAssocID="{AECFC015-6CDC-4971-9F05-3593E5C545E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3D19E8-35EC-45EE-BEEB-A0CFDA3FBA53}" type="presOf" srcId="{CD8B941A-D765-42FD-9208-42C9573865A7}" destId="{59A79E1F-9094-412A-96A7-544A5CF49761}" srcOrd="1" destOrd="0" presId="urn:microsoft.com/office/officeart/2005/8/layout/radial1"/>
    <dgm:cxn modelId="{784DD5E2-34F9-4A77-8C69-9F294E4CAC90}" type="presOf" srcId="{ADF01314-F2DE-49FF-B2A0-55E9F6C94B0A}" destId="{FFF580ED-4976-4C36-9C9A-10E0937696C0}" srcOrd="0" destOrd="0" presId="urn:microsoft.com/office/officeart/2005/8/layout/radial1"/>
    <dgm:cxn modelId="{7319D069-5864-4BBD-AD64-C599D02CDD3D}" srcId="{10418CAC-3211-482F-AB7E-46DCB5817DBB}" destId="{AECFC015-6CDC-4971-9F05-3593E5C545EC}" srcOrd="4" destOrd="0" parTransId="{CD8B941A-D765-42FD-9208-42C9573865A7}" sibTransId="{4E07A55E-AFF8-4C21-92C4-B458DE18DDD6}"/>
    <dgm:cxn modelId="{DBFF6507-EAEC-4A95-8C08-DA59F9AC8B28}" type="presOf" srcId="{93DE7E50-99C8-41D5-9BDA-29CB7C799496}" destId="{318FF5CC-FE05-497C-8A28-8D298BB05456}" srcOrd="0" destOrd="0" presId="urn:microsoft.com/office/officeart/2005/8/layout/radial1"/>
    <dgm:cxn modelId="{9A329E95-CBA4-4202-ACAD-5A8AA9CC90AD}" type="presOf" srcId="{E4DF8155-7760-49D2-9BAD-0C48F5E9581D}" destId="{28B903FD-72B4-4179-85D2-A283C20AB5CE}" srcOrd="0" destOrd="0" presId="urn:microsoft.com/office/officeart/2005/8/layout/radial1"/>
    <dgm:cxn modelId="{07903375-07CD-4E56-8F11-8C2F5BA16264}" type="presOf" srcId="{5E215FF7-0F51-4FAA-98AF-DFEB59C30B68}" destId="{16168393-DE9A-4B35-828B-5109B6F3F4C7}" srcOrd="1" destOrd="0" presId="urn:microsoft.com/office/officeart/2005/8/layout/radial1"/>
    <dgm:cxn modelId="{60DAE799-9D36-43F7-B21A-B3FD9DBD59CE}" type="presOf" srcId="{5E215FF7-0F51-4FAA-98AF-DFEB59C30B68}" destId="{C8B123D6-99A8-4677-AA8E-0513B6F6CE63}" srcOrd="0" destOrd="0" presId="urn:microsoft.com/office/officeart/2005/8/layout/radial1"/>
    <dgm:cxn modelId="{7E331994-0464-431A-8369-DDC6602B4593}" srcId="{10418CAC-3211-482F-AB7E-46DCB5817DBB}" destId="{84EF0D5B-A9F3-460B-9C10-3FD6FE8F901E}" srcOrd="1" destOrd="0" parTransId="{5E215FF7-0F51-4FAA-98AF-DFEB59C30B68}" sibTransId="{00C65F89-3957-42EF-BCC8-2D2124F4AB0A}"/>
    <dgm:cxn modelId="{DC51977D-10EA-4578-A46C-19832FC3C083}" type="presOf" srcId="{CD8B941A-D765-42FD-9208-42C9573865A7}" destId="{D63FA81D-FC13-4426-BB4D-F638992EC764}" srcOrd="0" destOrd="0" presId="urn:microsoft.com/office/officeart/2005/8/layout/radial1"/>
    <dgm:cxn modelId="{A09A0F46-0CE5-47F7-984B-C0364664210D}" type="presOf" srcId="{959FDBD2-D549-48EE-9820-22C3F0694534}" destId="{C47E9469-8442-4FF8-B377-DBCB8B1807A8}" srcOrd="1" destOrd="0" presId="urn:microsoft.com/office/officeart/2005/8/layout/radial1"/>
    <dgm:cxn modelId="{451F8DE1-AF2C-4FE8-A98F-1DB06228AE5C}" srcId="{10418CAC-3211-482F-AB7E-46DCB5817DBB}" destId="{E4DF8155-7760-49D2-9BAD-0C48F5E9581D}" srcOrd="0" destOrd="0" parTransId="{959FDBD2-D549-48EE-9820-22C3F0694534}" sibTransId="{0DA2588F-5955-44A2-8F9B-0F6BC892E1C7}"/>
    <dgm:cxn modelId="{B6ADFFAE-399D-4606-8A26-7081A3CFCB65}" type="presOf" srcId="{84EF0D5B-A9F3-460B-9C10-3FD6FE8F901E}" destId="{38A048B2-F845-4485-BD52-2BB1CC26FEDF}" srcOrd="0" destOrd="0" presId="urn:microsoft.com/office/officeart/2005/8/layout/radial1"/>
    <dgm:cxn modelId="{8D87E374-18BE-4C38-87A0-A9FEDFB81AAF}" type="presOf" srcId="{959FDBD2-D549-48EE-9820-22C3F0694534}" destId="{0182CF65-1156-47AB-9BF5-9D53905BC935}" srcOrd="0" destOrd="0" presId="urn:microsoft.com/office/officeart/2005/8/layout/radial1"/>
    <dgm:cxn modelId="{2386030B-7742-4FFF-BD9B-B0F423ECF8DD}" type="presOf" srcId="{161D397D-927C-4EC0-93C2-0C0C13EC5109}" destId="{AE21ECE8-591E-4100-965E-A0ED8D6BC12C}" srcOrd="1" destOrd="0" presId="urn:microsoft.com/office/officeart/2005/8/layout/radial1"/>
    <dgm:cxn modelId="{B90773AB-BE75-4B0E-BC5E-DE3F4C8CB40D}" type="presOf" srcId="{29272006-B00B-47A6-AB87-C12EC8029F1F}" destId="{016BBE4A-0450-4B88-88C1-CC71F557DDE3}" srcOrd="0" destOrd="0" presId="urn:microsoft.com/office/officeart/2005/8/layout/radial1"/>
    <dgm:cxn modelId="{5020C6A6-297C-4B21-87BE-6FEF7F5848AC}" srcId="{10418CAC-3211-482F-AB7E-46DCB5817DBB}" destId="{93DE7E50-99C8-41D5-9BDA-29CB7C799496}" srcOrd="3" destOrd="0" parTransId="{C17F7F2C-0476-4572-A00B-2AD036944A27}" sibTransId="{B40E4B64-BDD5-457E-A19C-17A057295BC8}"/>
    <dgm:cxn modelId="{72810588-0D2B-4554-9C9C-843D9F242451}" type="presOf" srcId="{AECFC015-6CDC-4971-9F05-3593E5C545EC}" destId="{45AAE1A2-3F33-40C0-B871-BD6E3CFB9558}" srcOrd="0" destOrd="0" presId="urn:microsoft.com/office/officeart/2005/8/layout/radial1"/>
    <dgm:cxn modelId="{FB886C48-F71C-4EB8-95EB-9CC72E8DAD28}" type="presOf" srcId="{C17F7F2C-0476-4572-A00B-2AD036944A27}" destId="{F700C6F9-9130-455D-97F7-FD41C995BA63}" srcOrd="1" destOrd="0" presId="urn:microsoft.com/office/officeart/2005/8/layout/radial1"/>
    <dgm:cxn modelId="{D5220048-5518-466B-B0F4-E6FB6D8F8981}" type="presOf" srcId="{10418CAC-3211-482F-AB7E-46DCB5817DBB}" destId="{D58FF62B-7345-445E-A9D0-914838CAD708}" srcOrd="0" destOrd="0" presId="urn:microsoft.com/office/officeart/2005/8/layout/radial1"/>
    <dgm:cxn modelId="{8285B235-64D6-43F3-9C69-4EBC0E64869B}" type="presOf" srcId="{161D397D-927C-4EC0-93C2-0C0C13EC5109}" destId="{2B564541-421D-44CF-B24F-A31864BFB33B}" srcOrd="0" destOrd="0" presId="urn:microsoft.com/office/officeart/2005/8/layout/radial1"/>
    <dgm:cxn modelId="{A5B05471-BCF5-484A-B7D1-30590A92AAA0}" srcId="{10418CAC-3211-482F-AB7E-46DCB5817DBB}" destId="{ADF01314-F2DE-49FF-B2A0-55E9F6C94B0A}" srcOrd="2" destOrd="0" parTransId="{161D397D-927C-4EC0-93C2-0C0C13EC5109}" sibTransId="{93F932F0-A71C-4063-81D8-CA73FA06A559}"/>
    <dgm:cxn modelId="{FF41CD76-1D5D-4B24-9302-0FF42AE23311}" type="presOf" srcId="{C17F7F2C-0476-4572-A00B-2AD036944A27}" destId="{BC0A86B5-941D-46C9-BEC1-A2BB8B0A167E}" srcOrd="0" destOrd="0" presId="urn:microsoft.com/office/officeart/2005/8/layout/radial1"/>
    <dgm:cxn modelId="{9313E897-8425-4740-A383-C04DAD577A4B}" srcId="{29272006-B00B-47A6-AB87-C12EC8029F1F}" destId="{10418CAC-3211-482F-AB7E-46DCB5817DBB}" srcOrd="0" destOrd="0" parTransId="{B179C4CF-F970-43A5-92F5-C959EB8220D0}" sibTransId="{0C446EDA-E9D1-4492-A7ED-946141268A08}"/>
    <dgm:cxn modelId="{8CA8EDC9-B296-47D9-BF57-0693967E0D83}" type="presParOf" srcId="{016BBE4A-0450-4B88-88C1-CC71F557DDE3}" destId="{D58FF62B-7345-445E-A9D0-914838CAD708}" srcOrd="0" destOrd="0" presId="urn:microsoft.com/office/officeart/2005/8/layout/radial1"/>
    <dgm:cxn modelId="{DCA9094F-F3D6-4C5F-8BF7-5AE26BB51541}" type="presParOf" srcId="{016BBE4A-0450-4B88-88C1-CC71F557DDE3}" destId="{0182CF65-1156-47AB-9BF5-9D53905BC935}" srcOrd="1" destOrd="0" presId="urn:microsoft.com/office/officeart/2005/8/layout/radial1"/>
    <dgm:cxn modelId="{AF94ACA3-18AD-45A2-A8A1-2B0AFDCEB986}" type="presParOf" srcId="{0182CF65-1156-47AB-9BF5-9D53905BC935}" destId="{C47E9469-8442-4FF8-B377-DBCB8B1807A8}" srcOrd="0" destOrd="0" presId="urn:microsoft.com/office/officeart/2005/8/layout/radial1"/>
    <dgm:cxn modelId="{7758A24B-C533-491D-9209-4CF1CC18E226}" type="presParOf" srcId="{016BBE4A-0450-4B88-88C1-CC71F557DDE3}" destId="{28B903FD-72B4-4179-85D2-A283C20AB5CE}" srcOrd="2" destOrd="0" presId="urn:microsoft.com/office/officeart/2005/8/layout/radial1"/>
    <dgm:cxn modelId="{178B28E9-CF5A-4311-9108-EA292B7CB288}" type="presParOf" srcId="{016BBE4A-0450-4B88-88C1-CC71F557DDE3}" destId="{C8B123D6-99A8-4677-AA8E-0513B6F6CE63}" srcOrd="3" destOrd="0" presId="urn:microsoft.com/office/officeart/2005/8/layout/radial1"/>
    <dgm:cxn modelId="{12132FDC-5D42-4705-A636-C741F7884A8D}" type="presParOf" srcId="{C8B123D6-99A8-4677-AA8E-0513B6F6CE63}" destId="{16168393-DE9A-4B35-828B-5109B6F3F4C7}" srcOrd="0" destOrd="0" presId="urn:microsoft.com/office/officeart/2005/8/layout/radial1"/>
    <dgm:cxn modelId="{1EB7E1B1-8922-4975-8B68-7FA47FA7A59F}" type="presParOf" srcId="{016BBE4A-0450-4B88-88C1-CC71F557DDE3}" destId="{38A048B2-F845-4485-BD52-2BB1CC26FEDF}" srcOrd="4" destOrd="0" presId="urn:microsoft.com/office/officeart/2005/8/layout/radial1"/>
    <dgm:cxn modelId="{FC0B7A6F-A014-4C71-8E6A-D80C9678F24E}" type="presParOf" srcId="{016BBE4A-0450-4B88-88C1-CC71F557DDE3}" destId="{2B564541-421D-44CF-B24F-A31864BFB33B}" srcOrd="5" destOrd="0" presId="urn:microsoft.com/office/officeart/2005/8/layout/radial1"/>
    <dgm:cxn modelId="{25BC1A60-8483-4DBA-A880-B79505031313}" type="presParOf" srcId="{2B564541-421D-44CF-B24F-A31864BFB33B}" destId="{AE21ECE8-591E-4100-965E-A0ED8D6BC12C}" srcOrd="0" destOrd="0" presId="urn:microsoft.com/office/officeart/2005/8/layout/radial1"/>
    <dgm:cxn modelId="{5B996477-B8F8-42FB-9037-6F8389947EBE}" type="presParOf" srcId="{016BBE4A-0450-4B88-88C1-CC71F557DDE3}" destId="{FFF580ED-4976-4C36-9C9A-10E0937696C0}" srcOrd="6" destOrd="0" presId="urn:microsoft.com/office/officeart/2005/8/layout/radial1"/>
    <dgm:cxn modelId="{0CF1D5EB-0BA9-4AE9-9CF5-51AF4E783B7D}" type="presParOf" srcId="{016BBE4A-0450-4B88-88C1-CC71F557DDE3}" destId="{BC0A86B5-941D-46C9-BEC1-A2BB8B0A167E}" srcOrd="7" destOrd="0" presId="urn:microsoft.com/office/officeart/2005/8/layout/radial1"/>
    <dgm:cxn modelId="{27A19FB6-696B-4FED-8576-75E87EF42036}" type="presParOf" srcId="{BC0A86B5-941D-46C9-BEC1-A2BB8B0A167E}" destId="{F700C6F9-9130-455D-97F7-FD41C995BA63}" srcOrd="0" destOrd="0" presId="urn:microsoft.com/office/officeart/2005/8/layout/radial1"/>
    <dgm:cxn modelId="{CDC3DABF-19FF-4B5B-A50A-67EC27D182C7}" type="presParOf" srcId="{016BBE4A-0450-4B88-88C1-CC71F557DDE3}" destId="{318FF5CC-FE05-497C-8A28-8D298BB05456}" srcOrd="8" destOrd="0" presId="urn:microsoft.com/office/officeart/2005/8/layout/radial1"/>
    <dgm:cxn modelId="{12ED7B01-E256-4CE1-B269-CABE9E3156E2}" type="presParOf" srcId="{016BBE4A-0450-4B88-88C1-CC71F557DDE3}" destId="{D63FA81D-FC13-4426-BB4D-F638992EC764}" srcOrd="9" destOrd="0" presId="urn:microsoft.com/office/officeart/2005/8/layout/radial1"/>
    <dgm:cxn modelId="{A737F425-BD1F-4474-BFDD-97E9509D5AB4}" type="presParOf" srcId="{D63FA81D-FC13-4426-BB4D-F638992EC764}" destId="{59A79E1F-9094-412A-96A7-544A5CF49761}" srcOrd="0" destOrd="0" presId="urn:microsoft.com/office/officeart/2005/8/layout/radial1"/>
    <dgm:cxn modelId="{D20BB562-AE4A-4BC6-A84D-94CFBF65B0C0}" type="presParOf" srcId="{016BBE4A-0450-4B88-88C1-CC71F557DDE3}" destId="{45AAE1A2-3F33-40C0-B871-BD6E3CFB9558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BF5014-895C-4D4F-95D4-7CD2A33DADDF}">
      <dsp:nvSpPr>
        <dsp:cNvPr id="0" name=""/>
        <dsp:cNvSpPr/>
      </dsp:nvSpPr>
      <dsp:spPr>
        <a:xfrm rot="10800000">
          <a:off x="951060" y="87"/>
          <a:ext cx="3068020" cy="71315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481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 rot="10800000">
        <a:off x="951060" y="87"/>
        <a:ext cx="3068020" cy="713153"/>
      </dsp:txXfrm>
    </dsp:sp>
    <dsp:sp modelId="{89865D6D-6548-4B1F-B891-506A55FBDD5B}">
      <dsp:nvSpPr>
        <dsp:cNvPr id="0" name=""/>
        <dsp:cNvSpPr/>
      </dsp:nvSpPr>
      <dsp:spPr>
        <a:xfrm>
          <a:off x="594483" y="87"/>
          <a:ext cx="713153" cy="713153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1FAF3C-1415-4FE5-9ECA-1A346C33867E}">
      <dsp:nvSpPr>
        <dsp:cNvPr id="0" name=""/>
        <dsp:cNvSpPr/>
      </dsp:nvSpPr>
      <dsp:spPr>
        <a:xfrm rot="10800000">
          <a:off x="951060" y="926123"/>
          <a:ext cx="3068020" cy="71315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481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 rot="10800000">
        <a:off x="951060" y="926123"/>
        <a:ext cx="3068020" cy="713153"/>
      </dsp:txXfrm>
    </dsp:sp>
    <dsp:sp modelId="{F1600F9E-08B0-42AE-889A-F5E8D16AFDD0}">
      <dsp:nvSpPr>
        <dsp:cNvPr id="0" name=""/>
        <dsp:cNvSpPr/>
      </dsp:nvSpPr>
      <dsp:spPr>
        <a:xfrm>
          <a:off x="594483" y="926123"/>
          <a:ext cx="713153" cy="713153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740558-C156-4A3F-B801-58F0AFAD7690}">
      <dsp:nvSpPr>
        <dsp:cNvPr id="0" name=""/>
        <dsp:cNvSpPr/>
      </dsp:nvSpPr>
      <dsp:spPr>
        <a:xfrm rot="10800000">
          <a:off x="951060" y="1852158"/>
          <a:ext cx="3068020" cy="71315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481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 rot="10800000">
        <a:off x="951060" y="1852158"/>
        <a:ext cx="3068020" cy="713153"/>
      </dsp:txXfrm>
    </dsp:sp>
    <dsp:sp modelId="{E4E7C432-DD40-4E94-B9A1-EF740A53E0CE}">
      <dsp:nvSpPr>
        <dsp:cNvPr id="0" name=""/>
        <dsp:cNvSpPr/>
      </dsp:nvSpPr>
      <dsp:spPr>
        <a:xfrm>
          <a:off x="594483" y="1852158"/>
          <a:ext cx="713153" cy="713153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8787A3-0A0D-4511-9DE7-7846B10E02B3}">
      <dsp:nvSpPr>
        <dsp:cNvPr id="0" name=""/>
        <dsp:cNvSpPr/>
      </dsp:nvSpPr>
      <dsp:spPr>
        <a:xfrm>
          <a:off x="5357" y="738782"/>
          <a:ext cx="1601390" cy="9608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 dirty="0"/>
        </a:p>
      </dsp:txBody>
      <dsp:txXfrm>
        <a:off x="5357" y="738782"/>
        <a:ext cx="1601390" cy="960834"/>
      </dsp:txXfrm>
    </dsp:sp>
    <dsp:sp modelId="{9614DC09-ECE6-4AF1-8534-B7E664B2D6F7}">
      <dsp:nvSpPr>
        <dsp:cNvPr id="0" name=""/>
        <dsp:cNvSpPr/>
      </dsp:nvSpPr>
      <dsp:spPr>
        <a:xfrm>
          <a:off x="1766887" y="10206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766887" y="1020627"/>
        <a:ext cx="339494" cy="397144"/>
      </dsp:txXfrm>
    </dsp:sp>
    <dsp:sp modelId="{A6F6003D-8FF3-4C94-8438-571C5EC71357}">
      <dsp:nvSpPr>
        <dsp:cNvPr id="0" name=""/>
        <dsp:cNvSpPr/>
      </dsp:nvSpPr>
      <dsp:spPr>
        <a:xfrm>
          <a:off x="2247304" y="738782"/>
          <a:ext cx="1601390" cy="9608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/>
        </a:p>
      </dsp:txBody>
      <dsp:txXfrm>
        <a:off x="2247304" y="738782"/>
        <a:ext cx="1601390" cy="960834"/>
      </dsp:txXfrm>
    </dsp:sp>
    <dsp:sp modelId="{E8A2C72E-8799-4319-B9EC-A10B10316E93}">
      <dsp:nvSpPr>
        <dsp:cNvPr id="0" name=""/>
        <dsp:cNvSpPr/>
      </dsp:nvSpPr>
      <dsp:spPr>
        <a:xfrm>
          <a:off x="4008834" y="10206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008834" y="1020627"/>
        <a:ext cx="339494" cy="397144"/>
      </dsp:txXfrm>
    </dsp:sp>
    <dsp:sp modelId="{592BF371-F315-403B-9E3B-F5B7996EAAA1}">
      <dsp:nvSpPr>
        <dsp:cNvPr id="0" name=""/>
        <dsp:cNvSpPr/>
      </dsp:nvSpPr>
      <dsp:spPr>
        <a:xfrm>
          <a:off x="4489251" y="738782"/>
          <a:ext cx="1601390" cy="9608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 dirty="0"/>
        </a:p>
      </dsp:txBody>
      <dsp:txXfrm>
        <a:off x="4489251" y="738782"/>
        <a:ext cx="1601390" cy="96083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474898-6F32-43B0-A0B9-D07C89D3EF33}">
      <dsp:nvSpPr>
        <dsp:cNvPr id="0" name=""/>
        <dsp:cNvSpPr/>
      </dsp:nvSpPr>
      <dsp:spPr>
        <a:xfrm>
          <a:off x="492" y="1044429"/>
          <a:ext cx="1794495" cy="8972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63500" rIns="9525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0" kern="1200"/>
        </a:p>
      </dsp:txBody>
      <dsp:txXfrm>
        <a:off x="492" y="1044429"/>
        <a:ext cx="1794495" cy="897247"/>
      </dsp:txXfrm>
    </dsp:sp>
    <dsp:sp modelId="{7BC11AE5-5B49-42BD-A1F6-328BF61248BC}">
      <dsp:nvSpPr>
        <dsp:cNvPr id="0" name=""/>
        <dsp:cNvSpPr/>
      </dsp:nvSpPr>
      <dsp:spPr>
        <a:xfrm>
          <a:off x="179942" y="1941676"/>
          <a:ext cx="179449" cy="672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935"/>
              </a:lnTo>
              <a:lnTo>
                <a:pt x="179449" y="672935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4CE3B3-BB13-4B36-83D5-B9949F9BE797}">
      <dsp:nvSpPr>
        <dsp:cNvPr id="0" name=""/>
        <dsp:cNvSpPr/>
      </dsp:nvSpPr>
      <dsp:spPr>
        <a:xfrm>
          <a:off x="359392" y="2165988"/>
          <a:ext cx="1435596" cy="89724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/>
        </a:p>
      </dsp:txBody>
      <dsp:txXfrm>
        <a:off x="359392" y="2165988"/>
        <a:ext cx="1435596" cy="897247"/>
      </dsp:txXfrm>
    </dsp:sp>
    <dsp:sp modelId="{D4BB6A7F-7F7B-4C8A-A7E4-15B02E07BD84}">
      <dsp:nvSpPr>
        <dsp:cNvPr id="0" name=""/>
        <dsp:cNvSpPr/>
      </dsp:nvSpPr>
      <dsp:spPr>
        <a:xfrm>
          <a:off x="179942" y="1941676"/>
          <a:ext cx="179449" cy="1794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4495"/>
              </a:lnTo>
              <a:lnTo>
                <a:pt x="179449" y="1794495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6155C1-661C-4A4E-A193-8595BA024F6E}">
      <dsp:nvSpPr>
        <dsp:cNvPr id="0" name=""/>
        <dsp:cNvSpPr/>
      </dsp:nvSpPr>
      <dsp:spPr>
        <a:xfrm>
          <a:off x="359392" y="3287548"/>
          <a:ext cx="1435596" cy="89724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/>
        </a:p>
      </dsp:txBody>
      <dsp:txXfrm>
        <a:off x="359392" y="3287548"/>
        <a:ext cx="1435596" cy="897247"/>
      </dsp:txXfrm>
    </dsp:sp>
    <dsp:sp modelId="{025D2426-D1F0-42DD-BE9C-9332626DD87C}">
      <dsp:nvSpPr>
        <dsp:cNvPr id="0" name=""/>
        <dsp:cNvSpPr/>
      </dsp:nvSpPr>
      <dsp:spPr>
        <a:xfrm>
          <a:off x="2243611" y="1044429"/>
          <a:ext cx="1794495" cy="8972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63500" rIns="9525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0" kern="1200"/>
        </a:p>
      </dsp:txBody>
      <dsp:txXfrm>
        <a:off x="2243611" y="1044429"/>
        <a:ext cx="1794495" cy="897247"/>
      </dsp:txXfrm>
    </dsp:sp>
    <dsp:sp modelId="{14F25AC0-55CF-4555-A356-843075EA718B}">
      <dsp:nvSpPr>
        <dsp:cNvPr id="0" name=""/>
        <dsp:cNvSpPr/>
      </dsp:nvSpPr>
      <dsp:spPr>
        <a:xfrm>
          <a:off x="2423061" y="1941676"/>
          <a:ext cx="179449" cy="672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935"/>
              </a:lnTo>
              <a:lnTo>
                <a:pt x="179449" y="672935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7E6D63-6EA3-4339-A034-5C3EF7812CA8}">
      <dsp:nvSpPr>
        <dsp:cNvPr id="0" name=""/>
        <dsp:cNvSpPr/>
      </dsp:nvSpPr>
      <dsp:spPr>
        <a:xfrm>
          <a:off x="2602510" y="2165988"/>
          <a:ext cx="1435596" cy="89724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/>
        </a:p>
      </dsp:txBody>
      <dsp:txXfrm>
        <a:off x="2602510" y="2165988"/>
        <a:ext cx="1435596" cy="897247"/>
      </dsp:txXfrm>
    </dsp:sp>
    <dsp:sp modelId="{1ED05F2D-3102-431F-B2DF-94CE4925936F}">
      <dsp:nvSpPr>
        <dsp:cNvPr id="0" name=""/>
        <dsp:cNvSpPr/>
      </dsp:nvSpPr>
      <dsp:spPr>
        <a:xfrm>
          <a:off x="2423061" y="1941676"/>
          <a:ext cx="179449" cy="1794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4495"/>
              </a:lnTo>
              <a:lnTo>
                <a:pt x="179449" y="1794495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6705DD-F3D5-44A0-BF51-51709B4D9069}">
      <dsp:nvSpPr>
        <dsp:cNvPr id="0" name=""/>
        <dsp:cNvSpPr/>
      </dsp:nvSpPr>
      <dsp:spPr>
        <a:xfrm>
          <a:off x="2602510" y="3287548"/>
          <a:ext cx="1435596" cy="89724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 dirty="0"/>
        </a:p>
      </dsp:txBody>
      <dsp:txXfrm>
        <a:off x="2602510" y="3287548"/>
        <a:ext cx="1435596" cy="89724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100F62-8694-4640-A889-81A7EFAFA235}">
      <dsp:nvSpPr>
        <dsp:cNvPr id="0" name=""/>
        <dsp:cNvSpPr/>
      </dsp:nvSpPr>
      <dsp:spPr>
        <a:xfrm>
          <a:off x="3108960" y="558"/>
          <a:ext cx="4663440" cy="2176611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100" kern="1200"/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100" kern="1200"/>
        </a:p>
      </dsp:txBody>
      <dsp:txXfrm>
        <a:off x="3108960" y="558"/>
        <a:ext cx="4663440" cy="2176611"/>
      </dsp:txXfrm>
    </dsp:sp>
    <dsp:sp modelId="{B64C428C-867B-4B5A-94D1-FF802927C642}">
      <dsp:nvSpPr>
        <dsp:cNvPr id="0" name=""/>
        <dsp:cNvSpPr/>
      </dsp:nvSpPr>
      <dsp:spPr>
        <a:xfrm>
          <a:off x="0" y="558"/>
          <a:ext cx="3108960" cy="21766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0" y="558"/>
        <a:ext cx="3108960" cy="2176611"/>
      </dsp:txXfrm>
    </dsp:sp>
    <dsp:sp modelId="{E88158CD-A7DE-487A-B678-0461D9966194}">
      <dsp:nvSpPr>
        <dsp:cNvPr id="0" name=""/>
        <dsp:cNvSpPr/>
      </dsp:nvSpPr>
      <dsp:spPr>
        <a:xfrm>
          <a:off x="3108960" y="2394830"/>
          <a:ext cx="4663440" cy="2176611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100" kern="1200"/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100" kern="1200"/>
        </a:p>
      </dsp:txBody>
      <dsp:txXfrm>
        <a:off x="3108960" y="2394830"/>
        <a:ext cx="4663440" cy="2176611"/>
      </dsp:txXfrm>
    </dsp:sp>
    <dsp:sp modelId="{EC7803A9-7640-477A-8374-A0E643220ADE}">
      <dsp:nvSpPr>
        <dsp:cNvPr id="0" name=""/>
        <dsp:cNvSpPr/>
      </dsp:nvSpPr>
      <dsp:spPr>
        <a:xfrm>
          <a:off x="0" y="2394830"/>
          <a:ext cx="3108960" cy="21766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0" y="2394830"/>
        <a:ext cx="3108960" cy="217661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7E9692-D0CE-41E7-8322-E9DAF0161BC8}">
      <dsp:nvSpPr>
        <dsp:cNvPr id="0" name=""/>
        <dsp:cNvSpPr/>
      </dsp:nvSpPr>
      <dsp:spPr>
        <a:xfrm rot="2563221">
          <a:off x="2631402" y="3204461"/>
          <a:ext cx="688992" cy="50888"/>
        </a:xfrm>
        <a:custGeom>
          <a:avLst/>
          <a:gdLst/>
          <a:ahLst/>
          <a:cxnLst/>
          <a:rect l="0" t="0" r="0" b="0"/>
          <a:pathLst>
            <a:path>
              <a:moveTo>
                <a:pt x="0" y="25444"/>
              </a:moveTo>
              <a:lnTo>
                <a:pt x="688992" y="25444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113F7D-19DC-4834-BF2D-A241391AF16A}">
      <dsp:nvSpPr>
        <dsp:cNvPr id="0" name=""/>
        <dsp:cNvSpPr/>
      </dsp:nvSpPr>
      <dsp:spPr>
        <a:xfrm>
          <a:off x="2722805" y="2260555"/>
          <a:ext cx="766653" cy="50888"/>
        </a:xfrm>
        <a:custGeom>
          <a:avLst/>
          <a:gdLst/>
          <a:ahLst/>
          <a:cxnLst/>
          <a:rect l="0" t="0" r="0" b="0"/>
          <a:pathLst>
            <a:path>
              <a:moveTo>
                <a:pt x="0" y="25444"/>
              </a:moveTo>
              <a:lnTo>
                <a:pt x="766653" y="25444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772B8-8089-4E74-8AE4-1BE7DB89303C}">
      <dsp:nvSpPr>
        <dsp:cNvPr id="0" name=""/>
        <dsp:cNvSpPr/>
      </dsp:nvSpPr>
      <dsp:spPr>
        <a:xfrm rot="19036779">
          <a:off x="2631402" y="1316649"/>
          <a:ext cx="688992" cy="50888"/>
        </a:xfrm>
        <a:custGeom>
          <a:avLst/>
          <a:gdLst/>
          <a:ahLst/>
          <a:cxnLst/>
          <a:rect l="0" t="0" r="0" b="0"/>
          <a:pathLst>
            <a:path>
              <a:moveTo>
                <a:pt x="0" y="25444"/>
              </a:moveTo>
              <a:lnTo>
                <a:pt x="688992" y="25444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83507F-0F4C-47D1-AA35-C6B37998EA73}">
      <dsp:nvSpPr>
        <dsp:cNvPr id="0" name=""/>
        <dsp:cNvSpPr/>
      </dsp:nvSpPr>
      <dsp:spPr>
        <a:xfrm>
          <a:off x="855039" y="1187313"/>
          <a:ext cx="2197372" cy="21973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99779-8511-448D-A8A2-967E66DC9B83}">
      <dsp:nvSpPr>
        <dsp:cNvPr id="0" name=""/>
        <dsp:cNvSpPr/>
      </dsp:nvSpPr>
      <dsp:spPr>
        <a:xfrm>
          <a:off x="3054084" y="1945"/>
          <a:ext cx="1318423" cy="1318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3054084" y="1945"/>
        <a:ext cx="1318423" cy="1318423"/>
      </dsp:txXfrm>
    </dsp:sp>
    <dsp:sp modelId="{9E6022BB-88FC-4A05-8C1E-064563514A5F}">
      <dsp:nvSpPr>
        <dsp:cNvPr id="0" name=""/>
        <dsp:cNvSpPr/>
      </dsp:nvSpPr>
      <dsp:spPr>
        <a:xfrm>
          <a:off x="4504350" y="1945"/>
          <a:ext cx="1977635" cy="1318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______</a:t>
          </a:r>
          <a:endParaRPr lang="en-US" sz="4300" kern="1200" dirty="0"/>
        </a:p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______</a:t>
          </a:r>
          <a:endParaRPr lang="en-US" sz="4300" kern="1200" dirty="0"/>
        </a:p>
      </dsp:txBody>
      <dsp:txXfrm>
        <a:off x="4504350" y="1945"/>
        <a:ext cx="1977635" cy="1318423"/>
      </dsp:txXfrm>
    </dsp:sp>
    <dsp:sp modelId="{C74E7279-CA2D-4B8C-8FE9-76C8AA22526A}">
      <dsp:nvSpPr>
        <dsp:cNvPr id="0" name=""/>
        <dsp:cNvSpPr/>
      </dsp:nvSpPr>
      <dsp:spPr>
        <a:xfrm>
          <a:off x="3489459" y="1626788"/>
          <a:ext cx="1318423" cy="1318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3489459" y="1626788"/>
        <a:ext cx="1318423" cy="1318423"/>
      </dsp:txXfrm>
    </dsp:sp>
    <dsp:sp modelId="{E37F4137-60BE-4782-A472-A612D27DB90A}">
      <dsp:nvSpPr>
        <dsp:cNvPr id="0" name=""/>
        <dsp:cNvSpPr/>
      </dsp:nvSpPr>
      <dsp:spPr>
        <a:xfrm>
          <a:off x="4939725" y="1626788"/>
          <a:ext cx="1977635" cy="1318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______</a:t>
          </a:r>
          <a:endParaRPr lang="en-US" sz="4300" kern="1200" dirty="0"/>
        </a:p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______</a:t>
          </a:r>
          <a:endParaRPr lang="en-US" sz="4300" kern="1200" dirty="0"/>
        </a:p>
      </dsp:txBody>
      <dsp:txXfrm>
        <a:off x="4939725" y="1626788"/>
        <a:ext cx="1977635" cy="1318423"/>
      </dsp:txXfrm>
    </dsp:sp>
    <dsp:sp modelId="{D362049C-2739-4FB8-9D05-E77E8CDC8945}">
      <dsp:nvSpPr>
        <dsp:cNvPr id="0" name=""/>
        <dsp:cNvSpPr/>
      </dsp:nvSpPr>
      <dsp:spPr>
        <a:xfrm>
          <a:off x="3054084" y="3251630"/>
          <a:ext cx="1318423" cy="1318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3054084" y="3251630"/>
        <a:ext cx="1318423" cy="1318423"/>
      </dsp:txXfrm>
    </dsp:sp>
    <dsp:sp modelId="{0D438CF8-0EF2-44AD-8CC3-D872709D8FF8}">
      <dsp:nvSpPr>
        <dsp:cNvPr id="0" name=""/>
        <dsp:cNvSpPr/>
      </dsp:nvSpPr>
      <dsp:spPr>
        <a:xfrm>
          <a:off x="4504350" y="3251630"/>
          <a:ext cx="1977635" cy="1318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______</a:t>
          </a:r>
          <a:endParaRPr lang="en-US" sz="4300" kern="1200" dirty="0"/>
        </a:p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______</a:t>
          </a:r>
          <a:endParaRPr lang="en-US" sz="4300" kern="1200" dirty="0"/>
        </a:p>
      </dsp:txBody>
      <dsp:txXfrm>
        <a:off x="4504350" y="3251630"/>
        <a:ext cx="1977635" cy="131842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8FF62B-7345-445E-A9D0-914838CAD708}">
      <dsp:nvSpPr>
        <dsp:cNvPr id="0" name=""/>
        <dsp:cNvSpPr/>
      </dsp:nvSpPr>
      <dsp:spPr>
        <a:xfrm>
          <a:off x="2113840" y="1254549"/>
          <a:ext cx="953918" cy="9539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113840" y="1254549"/>
        <a:ext cx="953918" cy="953918"/>
      </dsp:txXfrm>
    </dsp:sp>
    <dsp:sp modelId="{0182CF65-1156-47AB-9BF5-9D53905BC935}">
      <dsp:nvSpPr>
        <dsp:cNvPr id="0" name=""/>
        <dsp:cNvSpPr/>
      </dsp:nvSpPr>
      <dsp:spPr>
        <a:xfrm rot="16200000">
          <a:off x="2446717" y="1093898"/>
          <a:ext cx="288164" cy="33137"/>
        </a:xfrm>
        <a:custGeom>
          <a:avLst/>
          <a:gdLst/>
          <a:ahLst/>
          <a:cxnLst/>
          <a:rect l="0" t="0" r="0" b="0"/>
          <a:pathLst>
            <a:path>
              <a:moveTo>
                <a:pt x="0" y="16568"/>
              </a:moveTo>
              <a:lnTo>
                <a:pt x="288164" y="16568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2583595" y="1103262"/>
        <a:ext cx="14408" cy="14408"/>
      </dsp:txXfrm>
    </dsp:sp>
    <dsp:sp modelId="{28B903FD-72B4-4179-85D2-A283C20AB5CE}">
      <dsp:nvSpPr>
        <dsp:cNvPr id="0" name=""/>
        <dsp:cNvSpPr/>
      </dsp:nvSpPr>
      <dsp:spPr>
        <a:xfrm>
          <a:off x="2113840" y="12466"/>
          <a:ext cx="953918" cy="9539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113840" y="12466"/>
        <a:ext cx="953918" cy="953918"/>
      </dsp:txXfrm>
    </dsp:sp>
    <dsp:sp modelId="{C8B123D6-99A8-4677-AA8E-0513B6F6CE63}">
      <dsp:nvSpPr>
        <dsp:cNvPr id="0" name=""/>
        <dsp:cNvSpPr/>
      </dsp:nvSpPr>
      <dsp:spPr>
        <a:xfrm rot="20520000">
          <a:off x="3037363" y="1523027"/>
          <a:ext cx="288164" cy="33137"/>
        </a:xfrm>
        <a:custGeom>
          <a:avLst/>
          <a:gdLst/>
          <a:ahLst/>
          <a:cxnLst/>
          <a:rect l="0" t="0" r="0" b="0"/>
          <a:pathLst>
            <a:path>
              <a:moveTo>
                <a:pt x="0" y="16568"/>
              </a:moveTo>
              <a:lnTo>
                <a:pt x="288164" y="16568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0520000">
        <a:off x="3174241" y="1532391"/>
        <a:ext cx="14408" cy="14408"/>
      </dsp:txXfrm>
    </dsp:sp>
    <dsp:sp modelId="{38A048B2-F845-4485-BD52-2BB1CC26FEDF}">
      <dsp:nvSpPr>
        <dsp:cNvPr id="0" name=""/>
        <dsp:cNvSpPr/>
      </dsp:nvSpPr>
      <dsp:spPr>
        <a:xfrm>
          <a:off x="3295131" y="870724"/>
          <a:ext cx="953918" cy="9539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295131" y="870724"/>
        <a:ext cx="953918" cy="953918"/>
      </dsp:txXfrm>
    </dsp:sp>
    <dsp:sp modelId="{2B564541-421D-44CF-B24F-A31864BFB33B}">
      <dsp:nvSpPr>
        <dsp:cNvPr id="0" name=""/>
        <dsp:cNvSpPr/>
      </dsp:nvSpPr>
      <dsp:spPr>
        <a:xfrm rot="3240000">
          <a:off x="2811756" y="2217372"/>
          <a:ext cx="288164" cy="33137"/>
        </a:xfrm>
        <a:custGeom>
          <a:avLst/>
          <a:gdLst/>
          <a:ahLst/>
          <a:cxnLst/>
          <a:rect l="0" t="0" r="0" b="0"/>
          <a:pathLst>
            <a:path>
              <a:moveTo>
                <a:pt x="0" y="16568"/>
              </a:moveTo>
              <a:lnTo>
                <a:pt x="288164" y="16568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240000">
        <a:off x="2948634" y="2226737"/>
        <a:ext cx="14408" cy="14408"/>
      </dsp:txXfrm>
    </dsp:sp>
    <dsp:sp modelId="{FFF580ED-4976-4C36-9C9A-10E0937696C0}">
      <dsp:nvSpPr>
        <dsp:cNvPr id="0" name=""/>
        <dsp:cNvSpPr/>
      </dsp:nvSpPr>
      <dsp:spPr>
        <a:xfrm>
          <a:off x="2843918" y="2259415"/>
          <a:ext cx="953918" cy="9539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843918" y="2259415"/>
        <a:ext cx="953918" cy="953918"/>
      </dsp:txXfrm>
    </dsp:sp>
    <dsp:sp modelId="{BC0A86B5-941D-46C9-BEC1-A2BB8B0A167E}">
      <dsp:nvSpPr>
        <dsp:cNvPr id="0" name=""/>
        <dsp:cNvSpPr/>
      </dsp:nvSpPr>
      <dsp:spPr>
        <a:xfrm rot="7560000">
          <a:off x="2081678" y="2217372"/>
          <a:ext cx="288164" cy="33137"/>
        </a:xfrm>
        <a:custGeom>
          <a:avLst/>
          <a:gdLst/>
          <a:ahLst/>
          <a:cxnLst/>
          <a:rect l="0" t="0" r="0" b="0"/>
          <a:pathLst>
            <a:path>
              <a:moveTo>
                <a:pt x="0" y="16568"/>
              </a:moveTo>
              <a:lnTo>
                <a:pt x="288164" y="16568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7560000">
        <a:off x="2218556" y="2226737"/>
        <a:ext cx="14408" cy="14408"/>
      </dsp:txXfrm>
    </dsp:sp>
    <dsp:sp modelId="{318FF5CC-FE05-497C-8A28-8D298BB05456}">
      <dsp:nvSpPr>
        <dsp:cNvPr id="0" name=""/>
        <dsp:cNvSpPr/>
      </dsp:nvSpPr>
      <dsp:spPr>
        <a:xfrm>
          <a:off x="1383762" y="2259415"/>
          <a:ext cx="953918" cy="9539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383762" y="2259415"/>
        <a:ext cx="953918" cy="953918"/>
      </dsp:txXfrm>
    </dsp:sp>
    <dsp:sp modelId="{D63FA81D-FC13-4426-BB4D-F638992EC764}">
      <dsp:nvSpPr>
        <dsp:cNvPr id="0" name=""/>
        <dsp:cNvSpPr/>
      </dsp:nvSpPr>
      <dsp:spPr>
        <a:xfrm rot="11880000">
          <a:off x="1856072" y="1523027"/>
          <a:ext cx="288164" cy="33137"/>
        </a:xfrm>
        <a:custGeom>
          <a:avLst/>
          <a:gdLst/>
          <a:ahLst/>
          <a:cxnLst/>
          <a:rect l="0" t="0" r="0" b="0"/>
          <a:pathLst>
            <a:path>
              <a:moveTo>
                <a:pt x="0" y="16568"/>
              </a:moveTo>
              <a:lnTo>
                <a:pt x="288164" y="16568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1880000">
        <a:off x="1992950" y="1532391"/>
        <a:ext cx="14408" cy="14408"/>
      </dsp:txXfrm>
    </dsp:sp>
    <dsp:sp modelId="{45AAE1A2-3F33-40C0-B871-BD6E3CFB9558}">
      <dsp:nvSpPr>
        <dsp:cNvPr id="0" name=""/>
        <dsp:cNvSpPr/>
      </dsp:nvSpPr>
      <dsp:spPr>
        <a:xfrm>
          <a:off x="932549" y="870724"/>
          <a:ext cx="953918" cy="9539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kern="1200"/>
        </a:p>
      </dsp:txBody>
      <dsp:txXfrm>
        <a:off x="932549" y="870724"/>
        <a:ext cx="953918" cy="953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CB947-BC4F-4744-BCFA-EDE06E13051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A87A1-47FD-4441-A8CF-0F6E0580F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A412B-6CC8-4850-9E09-0C935AC6A60F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E034F-6F8C-4C02-96E6-A7CC7BEC6E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9841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Long term goal</a:t>
            </a:r>
            <a:r>
              <a:rPr lang="en-US" baseline="0" dirty="0" smtClean="0"/>
              <a:t> and then immediate goal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75996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3769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______ minutes I will show a hilarious video you don’t want to miss.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1409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r>
              <a:rPr lang="en-US" baseline="0" dirty="0" smtClean="0"/>
              <a:t> goal of WTL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6247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Adult</a:t>
            </a:r>
            <a:r>
              <a:rPr lang="en-US" baseline="0" dirty="0" smtClean="0"/>
              <a:t> actions bring about student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4737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this reflect?</a:t>
            </a:r>
          </a:p>
          <a:p>
            <a:r>
              <a:rPr lang="en-US" dirty="0" smtClean="0"/>
              <a:t>-literacy work</a:t>
            </a:r>
          </a:p>
          <a:p>
            <a:r>
              <a:rPr lang="en-US" dirty="0" smtClean="0"/>
              <a:t>-WTL</a:t>
            </a:r>
          </a:p>
          <a:p>
            <a:r>
              <a:rPr lang="en-US" dirty="0" smtClean="0"/>
              <a:t>-teacher work from Fall-March</a:t>
            </a:r>
          </a:p>
          <a:p>
            <a:r>
              <a:rPr lang="en-US" dirty="0" smtClean="0"/>
              <a:t>-DBAs</a:t>
            </a:r>
          </a:p>
          <a:p>
            <a:r>
              <a:rPr lang="en-US" dirty="0" smtClean="0"/>
              <a:t>-use of CFAs to check content</a:t>
            </a:r>
            <a:r>
              <a:rPr lang="en-US" baseline="0" dirty="0" smtClean="0"/>
              <a:t> mastery</a:t>
            </a:r>
            <a:endParaRPr lang="en-US" dirty="0" smtClean="0"/>
          </a:p>
          <a:p>
            <a:r>
              <a:rPr lang="en-US" dirty="0" smtClean="0"/>
              <a:t>-need</a:t>
            </a:r>
            <a:r>
              <a:rPr lang="en-US" baseline="0" dirty="0" smtClean="0"/>
              <a:t> 3 years of data to show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First-brainstorm</a:t>
            </a:r>
            <a:r>
              <a:rPr lang="en-US" baseline="0" dirty="0" smtClean="0"/>
              <a:t> at table to have variety</a:t>
            </a:r>
          </a:p>
          <a:p>
            <a:r>
              <a:rPr lang="en-US" baseline="0" dirty="0" smtClean="0"/>
              <a:t>Second-get up and find 6 other people to complete your review (must be from different table).  Write down name of strategy and the other person’s prompt example.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6791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Have people share out prompt examples </a:t>
            </a:r>
            <a:r>
              <a:rPr lang="en-US" dirty="0" smtClean="0"/>
              <a:t>by </a:t>
            </a:r>
            <a:r>
              <a:rPr lang="en-US" dirty="0" smtClean="0"/>
              <a:t>table 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5536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0060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do</a:t>
            </a:r>
            <a:r>
              <a:rPr lang="en-US" baseline="0" dirty="0" smtClean="0"/>
              <a:t> </a:t>
            </a:r>
            <a:r>
              <a:rPr lang="en-US" dirty="0" smtClean="0"/>
              <a:t>you </a:t>
            </a:r>
            <a:r>
              <a:rPr lang="en-US" dirty="0" smtClean="0"/>
              <a:t>want your</a:t>
            </a:r>
            <a:r>
              <a:rPr lang="en-US" baseline="0" dirty="0" smtClean="0"/>
              <a:t> students to do through writing?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8069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</a:t>
            </a:r>
            <a:r>
              <a:rPr lang="en-US" baseline="0" dirty="0" smtClean="0"/>
              <a:t> people share out prompt example (by table # or name from cup)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0301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______ minutes I will show you</a:t>
            </a:r>
            <a:r>
              <a:rPr lang="en-US" baseline="0" dirty="0" smtClean="0"/>
              <a:t> some amazingly funny pictures you don’t want to miss, so be ready in ______ minutes.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E034F-6F8C-4C02-96E6-A7CC7BEC6E4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D097BCD-1333-41CC-BCF1-28BC769B94A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AB405B1-B0EB-49DB-A6C8-E64E79BA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cdD9Ng4VnY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772400" cy="5251704"/>
          </a:xfrm>
        </p:spPr>
        <p:txBody>
          <a:bodyPr anchor="ctr"/>
          <a:lstStyle/>
          <a:p>
            <a:pPr algn="ctr"/>
            <a:r>
              <a:rPr lang="en-US" sz="6000" dirty="0" smtClean="0">
                <a:effectLst/>
              </a:rPr>
              <a:t>Write to Learn</a:t>
            </a:r>
            <a:br>
              <a:rPr lang="en-US" sz="6000" dirty="0" smtClean="0">
                <a:effectLst/>
              </a:rPr>
            </a:br>
            <a:r>
              <a:rPr lang="en-US" sz="4400" dirty="0" smtClean="0">
                <a:effectLst/>
              </a:rPr>
              <a:t>Summer PD</a:t>
            </a:r>
            <a:br>
              <a:rPr lang="en-US" sz="4400" dirty="0" smtClean="0">
                <a:effectLst/>
              </a:rPr>
            </a:br>
            <a:r>
              <a:rPr lang="en-US" sz="4400" dirty="0" smtClean="0">
                <a:effectLst/>
              </a:rPr>
              <a:t>June 6, 2012</a:t>
            </a:r>
            <a:endParaRPr lang="en-US" sz="44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417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5555814"/>
              </p:ext>
            </p:extLst>
          </p:nvPr>
        </p:nvGraphicFramePr>
        <p:xfrm>
          <a:off x="609600" y="426720"/>
          <a:ext cx="7848600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WTL Strategies</a:t>
                      </a:r>
                      <a:endParaRPr lang="en-US" sz="28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Admit/Exit</a:t>
                      </a:r>
                      <a:r>
                        <a:rPr lang="en-US" sz="2800" b="1" baseline="0" dirty="0" smtClean="0"/>
                        <a:t> Slip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</a:tr>
              <a:tr h="2743200"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772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27078744"/>
              </p:ext>
            </p:extLst>
          </p:nvPr>
        </p:nvGraphicFramePr>
        <p:xfrm>
          <a:off x="762000" y="533400"/>
          <a:ext cx="7848600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WTL Strategies</a:t>
                      </a:r>
                      <a:endParaRPr lang="en-US" sz="28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Admit/Exit</a:t>
                      </a:r>
                      <a:r>
                        <a:rPr lang="en-US" sz="2800" b="1" baseline="0" dirty="0" smtClean="0"/>
                        <a:t> Slip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Most</a:t>
                      </a:r>
                      <a:r>
                        <a:rPr lang="en-US" sz="2800" b="1" baseline="0" dirty="0" smtClean="0"/>
                        <a:t> Valuable Point (MVP)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</a:tr>
              <a:tr h="2743200"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6460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81091935"/>
              </p:ext>
            </p:extLst>
          </p:nvPr>
        </p:nvGraphicFramePr>
        <p:xfrm>
          <a:off x="762000" y="609600"/>
          <a:ext cx="7848600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WTL Strategies</a:t>
                      </a:r>
                      <a:endParaRPr lang="en-US" sz="28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Admit/Exit</a:t>
                      </a:r>
                      <a:r>
                        <a:rPr lang="en-US" sz="2800" b="1" baseline="0" dirty="0" smtClean="0"/>
                        <a:t> Slip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Most</a:t>
                      </a:r>
                      <a:r>
                        <a:rPr lang="en-US" sz="2800" b="1" baseline="0" dirty="0" smtClean="0"/>
                        <a:t> Valuable Point (MVP)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Double</a:t>
                      </a:r>
                      <a:r>
                        <a:rPr lang="en-US" sz="2800" b="1" baseline="0" dirty="0" smtClean="0"/>
                        <a:t> Entry Journal</a:t>
                      </a:r>
                      <a:endParaRPr lang="en-US" sz="2800" b="1" dirty="0"/>
                    </a:p>
                  </a:txBody>
                  <a:tcPr anchor="ctr"/>
                </a:tc>
              </a:tr>
              <a:tr h="2743200"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1481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23903352"/>
              </p:ext>
            </p:extLst>
          </p:nvPr>
        </p:nvGraphicFramePr>
        <p:xfrm>
          <a:off x="609600" y="533400"/>
          <a:ext cx="7848600" cy="582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WTL Strategies</a:t>
                      </a:r>
                      <a:endParaRPr lang="en-US" sz="28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Admit/Exit</a:t>
                      </a:r>
                      <a:r>
                        <a:rPr lang="en-US" sz="2800" b="1" baseline="0" dirty="0" smtClean="0"/>
                        <a:t> Slip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Most</a:t>
                      </a:r>
                      <a:r>
                        <a:rPr lang="en-US" sz="2800" b="1" baseline="0" dirty="0" smtClean="0"/>
                        <a:t> Valuable Point (MVP)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Double</a:t>
                      </a:r>
                      <a:r>
                        <a:rPr lang="en-US" sz="2800" b="1" baseline="0" dirty="0" smtClean="0"/>
                        <a:t> Entry Journal</a:t>
                      </a:r>
                      <a:endParaRPr lang="en-US" sz="2800" b="1" dirty="0"/>
                    </a:p>
                  </a:txBody>
                  <a:tcPr anchor="ctr"/>
                </a:tc>
              </a:tr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Writing Frames (sentence</a:t>
                      </a:r>
                      <a:r>
                        <a:rPr lang="en-US" sz="2800" b="1" baseline="0" dirty="0" smtClean="0"/>
                        <a:t> starters, sentence or paragraph frames)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3367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02328916"/>
              </p:ext>
            </p:extLst>
          </p:nvPr>
        </p:nvGraphicFramePr>
        <p:xfrm>
          <a:off x="685800" y="533400"/>
          <a:ext cx="7848600" cy="582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WTL Strategies</a:t>
                      </a:r>
                      <a:endParaRPr lang="en-US" sz="28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Admit/Exit</a:t>
                      </a:r>
                      <a:r>
                        <a:rPr lang="en-US" sz="2800" b="1" baseline="0" dirty="0" smtClean="0"/>
                        <a:t> Slip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Most</a:t>
                      </a:r>
                      <a:r>
                        <a:rPr lang="en-US" sz="2800" b="1" baseline="0" dirty="0" smtClean="0"/>
                        <a:t> Valuable Point (MVP)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Double</a:t>
                      </a:r>
                      <a:r>
                        <a:rPr lang="en-US" sz="2800" b="1" baseline="0" dirty="0" smtClean="0"/>
                        <a:t> Entry Journal</a:t>
                      </a:r>
                      <a:endParaRPr lang="en-US" sz="2800" b="1" dirty="0"/>
                    </a:p>
                  </a:txBody>
                  <a:tcPr anchor="ctr"/>
                </a:tc>
              </a:tr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Writing Frames (sentence</a:t>
                      </a:r>
                      <a:r>
                        <a:rPr lang="en-US" sz="2800" b="1" baseline="0" dirty="0" smtClean="0"/>
                        <a:t> starters, sentence or paragraph frames)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Quick Write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4879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10256969"/>
              </p:ext>
            </p:extLst>
          </p:nvPr>
        </p:nvGraphicFramePr>
        <p:xfrm>
          <a:off x="685800" y="502920"/>
          <a:ext cx="7848600" cy="582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WTL Strategies</a:t>
                      </a:r>
                      <a:endParaRPr lang="en-US" sz="28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Admit/Exit</a:t>
                      </a:r>
                      <a:r>
                        <a:rPr lang="en-US" sz="2800" b="1" baseline="0" dirty="0" smtClean="0"/>
                        <a:t> Slip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Most</a:t>
                      </a:r>
                      <a:r>
                        <a:rPr lang="en-US" sz="2800" b="1" baseline="0" dirty="0" smtClean="0"/>
                        <a:t> Valuable Point (MVP)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Double</a:t>
                      </a:r>
                      <a:r>
                        <a:rPr lang="en-US" sz="2800" b="1" baseline="0" dirty="0" smtClean="0"/>
                        <a:t> Entry Journal</a:t>
                      </a:r>
                      <a:endParaRPr lang="en-US" sz="2800" b="1" dirty="0"/>
                    </a:p>
                  </a:txBody>
                  <a:tcPr anchor="ctr"/>
                </a:tc>
              </a:tr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Writing Frames (sentence</a:t>
                      </a:r>
                      <a:r>
                        <a:rPr lang="en-US" sz="2800" b="1" baseline="0" dirty="0" smtClean="0"/>
                        <a:t> starters, sentence or paragraph frames)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Quick Write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12 Word Summary (Caveman Summary)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126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74485761"/>
              </p:ext>
            </p:extLst>
          </p:nvPr>
        </p:nvGraphicFramePr>
        <p:xfrm>
          <a:off x="685800" y="533400"/>
          <a:ext cx="7848600" cy="582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WTL Strategies</a:t>
                      </a:r>
                      <a:endParaRPr lang="en-US" sz="28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Admit/Exit</a:t>
                      </a:r>
                      <a:r>
                        <a:rPr lang="en-US" sz="2800" b="1" baseline="0" dirty="0" smtClean="0"/>
                        <a:t> Slip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Most</a:t>
                      </a:r>
                      <a:r>
                        <a:rPr lang="en-US" sz="2800" b="1" baseline="0" dirty="0" smtClean="0"/>
                        <a:t> Valuable Point (MVP)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Double</a:t>
                      </a:r>
                      <a:r>
                        <a:rPr lang="en-US" sz="2800" b="1" baseline="0" dirty="0" smtClean="0"/>
                        <a:t> Entry Journal</a:t>
                      </a:r>
                      <a:endParaRPr lang="en-US" sz="2800" b="1" dirty="0"/>
                    </a:p>
                  </a:txBody>
                  <a:tcPr anchor="ctr"/>
                </a:tc>
              </a:tr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Writing Frames (sentence</a:t>
                      </a:r>
                      <a:r>
                        <a:rPr lang="en-US" sz="2800" b="1" baseline="0" dirty="0" smtClean="0"/>
                        <a:t> starters, sentence or paragraph frames)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Quick Write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12 Word Summary (Caveman Summary)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RAFTs</a:t>
                      </a:r>
                      <a:endParaRPr lang="en-US" sz="28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914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772400" cy="5251704"/>
          </a:xfrm>
          <a:noFill/>
        </p:spPr>
        <p:txBody>
          <a:bodyPr anchor="ctr"/>
          <a:lstStyle/>
          <a:p>
            <a:pPr algn="ctr"/>
            <a:r>
              <a:rPr lang="en-US" sz="6000" dirty="0" smtClean="0">
                <a:effectLst/>
              </a:rPr>
              <a:t>Structures </a:t>
            </a:r>
            <a:br>
              <a:rPr lang="en-US" sz="6000" dirty="0" smtClean="0">
                <a:effectLst/>
              </a:rPr>
            </a:br>
            <a:r>
              <a:rPr lang="en-US" sz="6000" dirty="0" smtClean="0">
                <a:effectLst/>
              </a:rPr>
              <a:t>of </a:t>
            </a:r>
            <a:br>
              <a:rPr lang="en-US" sz="6000" dirty="0" smtClean="0">
                <a:effectLst/>
              </a:rPr>
            </a:br>
            <a:r>
              <a:rPr lang="en-US" sz="6000" dirty="0" smtClean="0">
                <a:effectLst/>
              </a:rPr>
              <a:t>Writing</a:t>
            </a:r>
            <a:endParaRPr lang="en-US" sz="60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019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8620">
              <a:defRPr/>
            </a:pPr>
            <a:r>
              <a:rPr lang="en-US" sz="5400" b="1" dirty="0" smtClean="0"/>
              <a:t>Identify</a:t>
            </a:r>
            <a:r>
              <a:rPr lang="en-US" sz="5400" dirty="0" smtClean="0"/>
              <a:t> similarities and differences between two or more things.</a:t>
            </a:r>
            <a:endParaRPr lang="en-US" sz="5400" dirty="0"/>
          </a:p>
          <a:p>
            <a:pPr marL="4572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24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/>
              <a:t>Compare/Contrast</a:t>
            </a:r>
            <a:endParaRPr lang="en-US" sz="6000" dirty="0"/>
          </a:p>
        </p:txBody>
      </p:sp>
      <p:sp>
        <p:nvSpPr>
          <p:cNvPr id="2" name="Oval 1"/>
          <p:cNvSpPr/>
          <p:nvPr/>
        </p:nvSpPr>
        <p:spPr>
          <a:xfrm>
            <a:off x="2286000" y="4343400"/>
            <a:ext cx="28956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62400" y="4402282"/>
            <a:ext cx="28956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37125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76400"/>
            <a:ext cx="8407400" cy="4953000"/>
          </a:xfrm>
        </p:spPr>
        <p:txBody>
          <a:bodyPr>
            <a:noAutofit/>
          </a:bodyPr>
          <a:lstStyle/>
          <a:p>
            <a:pPr marL="388620">
              <a:defRPr/>
            </a:pPr>
            <a:r>
              <a:rPr lang="en-US" sz="4800" dirty="0" smtClean="0"/>
              <a:t>Paint a picture of a specific topic, concept, experience, idea, person, or place using vivid language </a:t>
            </a:r>
          </a:p>
          <a:p>
            <a:pPr marL="4572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/>
              <a:t>Describe</a:t>
            </a:r>
            <a:endParaRPr lang="en-US" sz="60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2474675857"/>
              </p:ext>
            </p:extLst>
          </p:nvPr>
        </p:nvGraphicFramePr>
        <p:xfrm>
          <a:off x="4495800" y="4038600"/>
          <a:ext cx="4613564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9571859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Objectives and Agenda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5060160"/>
          </a:xfrm>
        </p:spPr>
        <p:txBody>
          <a:bodyPr>
            <a:normAutofit fontScale="85000" lnSpcReduction="20000"/>
          </a:bodyPr>
          <a:lstStyle/>
          <a:p>
            <a:r>
              <a:rPr lang="en-US" sz="3900" dirty="0" smtClean="0"/>
              <a:t>To reinforce and increase teacher understanding and use of  writing with their students</a:t>
            </a:r>
          </a:p>
          <a:p>
            <a:r>
              <a:rPr lang="en-US" sz="3900" dirty="0" smtClean="0"/>
              <a:t>To collaboratively plan and develop writing opportunities within multiple content areas</a:t>
            </a:r>
          </a:p>
          <a:p>
            <a:pPr>
              <a:buNone/>
            </a:pPr>
            <a:r>
              <a:rPr lang="en-US" sz="3900" dirty="0" smtClean="0"/>
              <a:t>-------------------------------------------------</a:t>
            </a:r>
          </a:p>
          <a:p>
            <a:pPr>
              <a:buNone/>
            </a:pPr>
            <a:endParaRPr lang="en-US" sz="3900" dirty="0" smtClean="0"/>
          </a:p>
          <a:p>
            <a:r>
              <a:rPr lang="en-US" sz="3900" dirty="0" smtClean="0"/>
              <a:t>Review WTL strategies</a:t>
            </a:r>
          </a:p>
          <a:p>
            <a:r>
              <a:rPr lang="en-US" sz="3900" dirty="0" smtClean="0"/>
              <a:t>Structures of writing</a:t>
            </a:r>
          </a:p>
          <a:p>
            <a:r>
              <a:rPr lang="en-US" sz="3900" dirty="0" smtClean="0"/>
              <a:t>Work time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19263"/>
            <a:ext cx="8407400" cy="4833937"/>
          </a:xfrm>
        </p:spPr>
        <p:txBody>
          <a:bodyPr>
            <a:normAutofit/>
          </a:bodyPr>
          <a:lstStyle/>
          <a:p>
            <a:pPr marL="502920" indent="-457200">
              <a:defRPr/>
            </a:pPr>
            <a:r>
              <a:rPr lang="en-US" sz="5400" b="1" dirty="0"/>
              <a:t>S</a:t>
            </a:r>
            <a:r>
              <a:rPr lang="en-US" sz="5400" b="1" dirty="0" smtClean="0"/>
              <a:t>how the progression </a:t>
            </a:r>
            <a:r>
              <a:rPr lang="en-US" sz="5400" dirty="0" smtClean="0"/>
              <a:t>of events over time or steps in a sequence</a:t>
            </a:r>
          </a:p>
          <a:p>
            <a:pPr marL="4572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/>
              <a:t>Sequence/order</a:t>
            </a:r>
            <a:endParaRPr lang="en-US" sz="60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137543830"/>
              </p:ext>
            </p:extLst>
          </p:nvPr>
        </p:nvGraphicFramePr>
        <p:xfrm>
          <a:off x="1524000" y="3886200"/>
          <a:ext cx="60960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0503364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/>
              <a:t>Persuade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502920" indent="-457200">
              <a:defRPr/>
            </a:pPr>
            <a:r>
              <a:rPr lang="en-US" sz="4800" b="1" dirty="0"/>
              <a:t>A</a:t>
            </a:r>
            <a:r>
              <a:rPr lang="en-US" sz="4800" b="1" dirty="0" smtClean="0"/>
              <a:t>rgue</a:t>
            </a:r>
            <a:r>
              <a:rPr lang="en-US" sz="4800" dirty="0" smtClean="0"/>
              <a:t> a point of view or to convince others to think or act differently</a:t>
            </a:r>
          </a:p>
          <a:p>
            <a:pPr marL="4572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195888228"/>
              </p:ext>
            </p:extLst>
          </p:nvPr>
        </p:nvGraphicFramePr>
        <p:xfrm>
          <a:off x="4656138" y="1066800"/>
          <a:ext cx="4038600" cy="5229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4938870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19263"/>
            <a:ext cx="8407400" cy="4910137"/>
          </a:xfrm>
        </p:spPr>
        <p:txBody>
          <a:bodyPr>
            <a:normAutofit/>
          </a:bodyPr>
          <a:lstStyle/>
          <a:p>
            <a:pPr marL="502920" indent="-457200">
              <a:defRPr/>
            </a:pPr>
            <a:r>
              <a:rPr lang="en-US" sz="4000" b="1" dirty="0"/>
              <a:t>A</a:t>
            </a:r>
            <a:r>
              <a:rPr lang="en-US" sz="4000" b="1" dirty="0" smtClean="0"/>
              <a:t>nswer why </a:t>
            </a:r>
            <a:r>
              <a:rPr lang="en-US" sz="4000" dirty="0" smtClean="0"/>
              <a:t>(the cause) something has happened (the effect)</a:t>
            </a:r>
          </a:p>
          <a:p>
            <a:pPr marL="502920" indent="-457200">
              <a:defRPr/>
            </a:pPr>
            <a:r>
              <a:rPr lang="en-US" sz="4000" b="1" dirty="0" smtClean="0"/>
              <a:t>Show the relationship </a:t>
            </a:r>
            <a:r>
              <a:rPr lang="en-US" sz="4000" dirty="0" smtClean="0"/>
              <a:t>between events and their results</a:t>
            </a:r>
          </a:p>
          <a:p>
            <a:pPr marL="502920" indent="-457200">
              <a:defRPr/>
            </a:pPr>
            <a:r>
              <a:rPr lang="en-US" sz="4000" b="1" dirty="0"/>
              <a:t>P</a:t>
            </a:r>
            <a:r>
              <a:rPr lang="en-US" sz="4000" b="1" dirty="0" smtClean="0"/>
              <a:t>resent and describe </a:t>
            </a:r>
            <a:r>
              <a:rPr lang="en-US" sz="4000" dirty="0" smtClean="0"/>
              <a:t>an event and the actions, reasons, or consequences that lead to it.</a:t>
            </a:r>
          </a:p>
          <a:p>
            <a:pPr marL="4572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/>
              <a:t>Cause/Effect</a:t>
            </a:r>
            <a:endParaRPr lang="en-US" sz="6000" dirty="0"/>
          </a:p>
        </p:txBody>
      </p:sp>
    </p:spTree>
    <p:extLst>
      <p:ext uri="{BB962C8B-B14F-4D97-AF65-F5344CB8AC3E}">
        <p14:creationId xmlns="" xmlns:p14="http://schemas.microsoft.com/office/powerpoint/2010/main" val="8160655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Cause/Effect</a:t>
            </a:r>
            <a:endParaRPr lang="en-US" sz="6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61889967"/>
              </p:ext>
            </p:extLst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6783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19263"/>
            <a:ext cx="8407400" cy="4681537"/>
          </a:xfrm>
        </p:spPr>
        <p:txBody>
          <a:bodyPr>
            <a:normAutofit/>
          </a:bodyPr>
          <a:lstStyle/>
          <a:p>
            <a:pPr marL="502920" indent="-457200">
              <a:defRPr/>
            </a:pPr>
            <a:r>
              <a:rPr lang="en-US" sz="4800" b="1" dirty="0"/>
              <a:t>D</a:t>
            </a:r>
            <a:r>
              <a:rPr lang="en-US" sz="4800" b="1" dirty="0" smtClean="0"/>
              <a:t>etermine</a:t>
            </a:r>
            <a:r>
              <a:rPr lang="en-US" sz="4800" dirty="0" smtClean="0"/>
              <a:t> a viable solution to a problem based examination of the problem and various solutions and their consequences.</a:t>
            </a:r>
          </a:p>
          <a:p>
            <a:pPr marL="4572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Problem and Solution</a:t>
            </a:r>
            <a:endParaRPr lang="en-US" sz="5400" dirty="0"/>
          </a:p>
        </p:txBody>
      </p:sp>
    </p:spTree>
    <p:extLst>
      <p:ext uri="{BB962C8B-B14F-4D97-AF65-F5344CB8AC3E}">
        <p14:creationId xmlns="" xmlns:p14="http://schemas.microsoft.com/office/powerpoint/2010/main" val="20029145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Problem and Solution</a:t>
            </a:r>
            <a:endParaRPr lang="en-US" sz="5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26203709"/>
              </p:ext>
            </p:extLst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7423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19263"/>
            <a:ext cx="8407400" cy="4757737"/>
          </a:xfrm>
        </p:spPr>
        <p:txBody>
          <a:bodyPr>
            <a:normAutofit/>
          </a:bodyPr>
          <a:lstStyle/>
          <a:p>
            <a:pPr marL="502920" indent="-457200">
              <a:defRPr/>
            </a:pPr>
            <a:r>
              <a:rPr lang="en-US" sz="5400" dirty="0"/>
              <a:t>E</a:t>
            </a:r>
            <a:r>
              <a:rPr lang="en-US" sz="5400" dirty="0" smtClean="0"/>
              <a:t>xpand one’s thinking or understanding of the content</a:t>
            </a:r>
          </a:p>
          <a:p>
            <a:pPr marL="4572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/>
              <a:t>Reflect</a:t>
            </a:r>
            <a:endParaRPr lang="en-US" sz="60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3713977345"/>
              </p:ext>
            </p:extLst>
          </p:nvPr>
        </p:nvGraphicFramePr>
        <p:xfrm>
          <a:off x="3581400" y="3352800"/>
          <a:ext cx="5181600" cy="322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274913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90600"/>
            <a:ext cx="7772400" cy="5327904"/>
          </a:xfrm>
        </p:spPr>
        <p:txBody>
          <a:bodyPr/>
          <a:lstStyle/>
          <a:p>
            <a:pPr algn="ctr"/>
            <a:r>
              <a:rPr lang="en-US" sz="5400" dirty="0" smtClean="0">
                <a:effectLst/>
              </a:rPr>
              <a:t>Create a Writing prompt for one structure of writing</a:t>
            </a:r>
            <a:br>
              <a:rPr lang="en-US" sz="5400" dirty="0" smtClean="0">
                <a:effectLst/>
              </a:rPr>
            </a:br>
            <a:endParaRPr lang="en-US" sz="54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58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660136"/>
          </a:xfrm>
        </p:spPr>
        <p:txBody>
          <a:bodyPr anchor="ctr"/>
          <a:lstStyle/>
          <a:p>
            <a:pPr algn="ctr"/>
            <a:r>
              <a:rPr lang="en-US" sz="6600" dirty="0" smtClean="0"/>
              <a:t>Break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924" b="4924"/>
          <a:stretch>
            <a:fillRect/>
          </a:stretch>
        </p:blipFill>
        <p:spPr>
          <a:xfrm>
            <a:off x="368032" y="0"/>
            <a:ext cx="8778240" cy="6853925"/>
          </a:xfrm>
        </p:spPr>
      </p:pic>
    </p:spTree>
    <p:extLst>
      <p:ext uri="{BB962C8B-B14F-4D97-AF65-F5344CB8AC3E}">
        <p14:creationId xmlns="" xmlns:p14="http://schemas.microsoft.com/office/powerpoint/2010/main" val="2117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Goals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W</a:t>
            </a:r>
            <a:r>
              <a:rPr lang="en-US" sz="5400" dirty="0" smtClean="0"/>
              <a:t>riting in every class, every day.</a:t>
            </a:r>
          </a:p>
          <a:p>
            <a:pPr marL="68580" indent="0">
              <a:buNone/>
            </a:pPr>
            <a:endParaRPr lang="en-US" sz="5400" dirty="0" smtClean="0"/>
          </a:p>
          <a:p>
            <a:r>
              <a:rPr lang="en-US" sz="5400" dirty="0" smtClean="0"/>
              <a:t>Get students writing!</a:t>
            </a:r>
            <a:endParaRPr lang="en-US" sz="5400" dirty="0"/>
          </a:p>
        </p:txBody>
      </p:sp>
    </p:spTree>
    <p:extLst>
      <p:ext uri="{BB962C8B-B14F-4D97-AF65-F5344CB8AC3E}">
        <p14:creationId xmlns="" xmlns:p14="http://schemas.microsoft.com/office/powerpoint/2010/main" val="357378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687" b="4687"/>
          <a:stretch>
            <a:fillRect/>
          </a:stretch>
        </p:blipFill>
        <p:spPr>
          <a:xfrm>
            <a:off x="368032" y="0"/>
            <a:ext cx="8778240" cy="6853925"/>
          </a:xfrm>
        </p:spPr>
      </p:pic>
    </p:spTree>
    <p:extLst>
      <p:ext uri="{BB962C8B-B14F-4D97-AF65-F5344CB8AC3E}">
        <p14:creationId xmlns="" xmlns:p14="http://schemas.microsoft.com/office/powerpoint/2010/main" val="328799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126" b="5126"/>
          <a:stretch>
            <a:fillRect/>
          </a:stretch>
        </p:blipFill>
        <p:spPr>
          <a:xfrm>
            <a:off x="368032" y="0"/>
            <a:ext cx="8778240" cy="6853925"/>
          </a:xfrm>
        </p:spPr>
      </p:pic>
    </p:spTree>
    <p:extLst>
      <p:ext uri="{BB962C8B-B14F-4D97-AF65-F5344CB8AC3E}">
        <p14:creationId xmlns="" xmlns:p14="http://schemas.microsoft.com/office/powerpoint/2010/main" val="212733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814" b="4814"/>
          <a:stretch>
            <a:fillRect/>
          </a:stretch>
        </p:blipFill>
        <p:spPr>
          <a:xfrm>
            <a:off x="368032" y="0"/>
            <a:ext cx="8778240" cy="6853925"/>
          </a:xfrm>
        </p:spPr>
      </p:pic>
    </p:spTree>
    <p:extLst>
      <p:ext uri="{BB962C8B-B14F-4D97-AF65-F5344CB8AC3E}">
        <p14:creationId xmlns="" xmlns:p14="http://schemas.microsoft.com/office/powerpoint/2010/main" val="235055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925" b="4925"/>
          <a:stretch>
            <a:fillRect/>
          </a:stretch>
        </p:blipFill>
        <p:spPr>
          <a:xfrm>
            <a:off x="368032" y="0"/>
            <a:ext cx="8778240" cy="6853925"/>
          </a:xfrm>
        </p:spPr>
      </p:pic>
    </p:spTree>
    <p:extLst>
      <p:ext uri="{BB962C8B-B14F-4D97-AF65-F5344CB8AC3E}">
        <p14:creationId xmlns="" xmlns:p14="http://schemas.microsoft.com/office/powerpoint/2010/main" val="7362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62" b="4462"/>
          <a:stretch>
            <a:fillRect/>
          </a:stretch>
        </p:blipFill>
        <p:spPr>
          <a:xfrm>
            <a:off x="368032" y="0"/>
            <a:ext cx="8778240" cy="6853925"/>
          </a:xfrm>
        </p:spPr>
      </p:pic>
    </p:spTree>
    <p:extLst>
      <p:ext uri="{BB962C8B-B14F-4D97-AF65-F5344CB8AC3E}">
        <p14:creationId xmlns="" xmlns:p14="http://schemas.microsoft.com/office/powerpoint/2010/main" val="3085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Work Time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Procedures or routines using writing</a:t>
            </a:r>
          </a:p>
          <a:p>
            <a:r>
              <a:rPr lang="en-US" sz="4400" dirty="0" smtClean="0"/>
              <a:t>Writing connected to content</a:t>
            </a:r>
          </a:p>
          <a:p>
            <a:r>
              <a:rPr lang="en-US" sz="4400" dirty="0" smtClean="0"/>
              <a:t>Formative assessments</a:t>
            </a:r>
          </a:p>
          <a:p>
            <a:r>
              <a:rPr lang="en-US" sz="4400" dirty="0" smtClean="0"/>
              <a:t>Common formative assessments</a:t>
            </a:r>
            <a:endParaRPr 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274504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8200"/>
            <a:ext cx="7772400" cy="5480304"/>
          </a:xfrm>
        </p:spPr>
        <p:txBody>
          <a:bodyPr anchor="ctr"/>
          <a:lstStyle/>
          <a:p>
            <a:pPr algn="ctr"/>
            <a:r>
              <a:rPr lang="en-US" sz="6000" dirty="0" smtClean="0">
                <a:effectLst/>
              </a:rPr>
              <a:t>Break</a:t>
            </a:r>
            <a:endParaRPr lang="en-US" sz="60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386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2154936"/>
          </a:xfrm>
        </p:spPr>
        <p:txBody>
          <a:bodyPr anchor="ctr"/>
          <a:lstStyle/>
          <a:p>
            <a:r>
              <a:rPr lang="en-US" sz="4800" dirty="0" smtClean="0"/>
              <a:t>Break is almost over…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105400"/>
            <a:ext cx="7772400" cy="125016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America Funniest Home Videos - SUMMER TIME edition - YouTube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579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14400" y="685800"/>
            <a:ext cx="7772400" cy="5632704"/>
          </a:xfrm>
        </p:spPr>
        <p:txBody>
          <a:bodyPr anchor="ctr"/>
          <a:lstStyle/>
          <a:p>
            <a:pPr algn="ctr"/>
            <a:r>
              <a:rPr lang="en-US" sz="6000" dirty="0" smtClean="0">
                <a:effectLst/>
              </a:rPr>
              <a:t>Wrap up</a:t>
            </a:r>
            <a:endParaRPr lang="en-US" sz="60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9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4593336"/>
          </a:xfrm>
        </p:spPr>
        <p:txBody>
          <a:bodyPr anchor="ctr"/>
          <a:lstStyle/>
          <a:p>
            <a:pPr algn="ctr"/>
            <a:r>
              <a:rPr lang="en-US" sz="6000" dirty="0" smtClean="0"/>
              <a:t>Exit Slip</a:t>
            </a:r>
            <a:endParaRPr lang="en-US" sz="6000" dirty="0"/>
          </a:p>
        </p:txBody>
      </p:sp>
    </p:spTree>
    <p:extLst>
      <p:ext uri="{BB962C8B-B14F-4D97-AF65-F5344CB8AC3E}">
        <p14:creationId xmlns="" xmlns:p14="http://schemas.microsoft.com/office/powerpoint/2010/main" val="270700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5060160"/>
          </a:xfrm>
        </p:spPr>
        <p:txBody>
          <a:bodyPr anchor="ctr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000" b="1" dirty="0" smtClean="0"/>
              <a:t>If…then…</a:t>
            </a:r>
            <a:endParaRPr lang="en-US" sz="6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Why is writing important?</a:t>
            </a:r>
            <a:endParaRPr 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33894181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85800"/>
            <a:ext cx="7772400" cy="5669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    If </a:t>
            </a:r>
            <a:r>
              <a:rPr lang="en-US" sz="4000" dirty="0" smtClean="0"/>
              <a:t>we increase the number of opportunities students have to write throughout the day, </a:t>
            </a:r>
            <a:r>
              <a:rPr lang="en-US" sz="4000" b="1" dirty="0" smtClean="0"/>
              <a:t>then </a:t>
            </a:r>
            <a:r>
              <a:rPr lang="en-US" sz="4000" dirty="0" smtClean="0"/>
              <a:t>students will increase their stamina for writing and thinking, increasing their engagement in the classroom.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33400"/>
            <a:ext cx="7772400" cy="5822160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/>
              <a:t>    If </a:t>
            </a:r>
            <a:r>
              <a:rPr lang="en-US" sz="4000" dirty="0" smtClean="0"/>
              <a:t>we implement high-level Writing to Learn opportunities in all of our classroom, </a:t>
            </a:r>
            <a:r>
              <a:rPr lang="en-US" sz="4000" b="1" dirty="0" smtClean="0"/>
              <a:t>then </a:t>
            </a:r>
            <a:r>
              <a:rPr lang="en-US" sz="4000" dirty="0" smtClean="0"/>
              <a:t>students will increase their understanding of our teaching and learning objectives.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09600"/>
            <a:ext cx="7772400" cy="5745960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   </a:t>
            </a:r>
            <a:r>
              <a:rPr lang="en-US" sz="4000" b="1" dirty="0" smtClean="0"/>
              <a:t> If </a:t>
            </a:r>
            <a:r>
              <a:rPr lang="en-US" sz="4000" dirty="0" smtClean="0"/>
              <a:t>students increase their understanding of our teaching and learning objectives, </a:t>
            </a:r>
            <a:r>
              <a:rPr lang="en-US" sz="4000" b="1" dirty="0" smtClean="0"/>
              <a:t>then</a:t>
            </a:r>
            <a:r>
              <a:rPr lang="en-US" sz="4000" dirty="0" smtClean="0"/>
              <a:t> students will increase their achievement.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838200"/>
          </a:xfrm>
        </p:spPr>
        <p:txBody>
          <a:bodyPr/>
          <a:lstStyle/>
          <a:p>
            <a:pPr algn="ctr"/>
            <a:r>
              <a:rPr lang="en-US" sz="3600" dirty="0" smtClean="0"/>
              <a:t>Iowa Assessment Results</a:t>
            </a:r>
            <a:br>
              <a:rPr lang="en-US" sz="3600" dirty="0" smtClean="0"/>
            </a:br>
            <a:r>
              <a:rPr lang="en-US" sz="3600" dirty="0" smtClean="0"/>
              <a:t>Reading Proficiency 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524000"/>
          <a:ext cx="8077200" cy="5029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676400"/>
                <a:gridCol w="1676400"/>
                <a:gridCol w="1676400"/>
                <a:gridCol w="1676400"/>
              </a:tblGrid>
              <a:tr h="817544"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2009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</a:tr>
              <a:tr h="1403885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9</a:t>
                      </a:r>
                      <a:r>
                        <a:rPr lang="en-US" sz="5400" baseline="30000" dirty="0" smtClean="0"/>
                        <a:t>th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59%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56.3%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59%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61.1%</a:t>
                      </a:r>
                      <a:endParaRPr lang="en-US" sz="3600" dirty="0"/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</a:tr>
              <a:tr h="1403885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10</a:t>
                      </a:r>
                      <a:r>
                        <a:rPr lang="en-US" sz="5400" baseline="30000" dirty="0" smtClean="0"/>
                        <a:t>th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56%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54.6%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56%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70.7%</a:t>
                      </a:r>
                      <a:endParaRPr lang="en-US" sz="3600" dirty="0"/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</a:tr>
              <a:tr h="1403885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11</a:t>
                      </a:r>
                      <a:r>
                        <a:rPr lang="en-US" sz="5400" baseline="30000" dirty="0" smtClean="0"/>
                        <a:t>th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66%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61.6%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66%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67.9%</a:t>
                      </a:r>
                      <a:endParaRPr lang="en-US" sz="3600" dirty="0"/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Review of strategies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772400" cy="483156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Name one strategy and create an example prompt</a:t>
            </a:r>
          </a:p>
          <a:p>
            <a:r>
              <a:rPr lang="en-US" sz="4800" dirty="0" smtClean="0"/>
              <a:t>5 minutes to fill in table completely with other people’s ideas</a:t>
            </a:r>
          </a:p>
          <a:p>
            <a:pPr marL="68580" indent="0"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="" xmlns:p14="http://schemas.microsoft.com/office/powerpoint/2010/main" val="197123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220</TotalTime>
  <Words>703</Words>
  <Application>Microsoft Office PowerPoint</Application>
  <PresentationFormat>On-screen Show (4:3)</PresentationFormat>
  <Paragraphs>142</Paragraphs>
  <Slides>39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Metro</vt:lpstr>
      <vt:lpstr>Write to Learn Summer PD June 6, 2012</vt:lpstr>
      <vt:lpstr>Objectives and Agenda</vt:lpstr>
      <vt:lpstr>Goals</vt:lpstr>
      <vt:lpstr>Why is writing important?</vt:lpstr>
      <vt:lpstr>Slide 5</vt:lpstr>
      <vt:lpstr>Slide 6</vt:lpstr>
      <vt:lpstr>Slide 7</vt:lpstr>
      <vt:lpstr>Iowa Assessment Results Reading Proficiency </vt:lpstr>
      <vt:lpstr>Review of strategies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Structures  of  Writing</vt:lpstr>
      <vt:lpstr>Compare/Contrast</vt:lpstr>
      <vt:lpstr>Describe</vt:lpstr>
      <vt:lpstr>Sequence/order</vt:lpstr>
      <vt:lpstr>Persuade </vt:lpstr>
      <vt:lpstr>Cause/Effect</vt:lpstr>
      <vt:lpstr>Cause/Effect</vt:lpstr>
      <vt:lpstr>Problem and Solution</vt:lpstr>
      <vt:lpstr>Problem and Solution</vt:lpstr>
      <vt:lpstr>Reflect</vt:lpstr>
      <vt:lpstr>Create a Writing prompt for one structure of writing </vt:lpstr>
      <vt:lpstr>Break</vt:lpstr>
      <vt:lpstr>Slide 29</vt:lpstr>
      <vt:lpstr>Slide 30</vt:lpstr>
      <vt:lpstr>Slide 31</vt:lpstr>
      <vt:lpstr>Slide 32</vt:lpstr>
      <vt:lpstr>Slide 33</vt:lpstr>
      <vt:lpstr>Slide 34</vt:lpstr>
      <vt:lpstr>Work Time</vt:lpstr>
      <vt:lpstr>Break</vt:lpstr>
      <vt:lpstr>Break is almost over…</vt:lpstr>
      <vt:lpstr>Wrap up</vt:lpstr>
      <vt:lpstr>Exit Slip</vt:lpstr>
    </vt:vector>
  </TitlesOfParts>
  <Company>DMPS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 to Learn Summer PD June 6, 2012</dc:title>
  <dc:creator>Curto, Sara</dc:creator>
  <cp:lastModifiedBy>L-Net</cp:lastModifiedBy>
  <cp:revision>45</cp:revision>
  <dcterms:created xsi:type="dcterms:W3CDTF">2012-05-18T22:22:00Z</dcterms:created>
  <dcterms:modified xsi:type="dcterms:W3CDTF">2012-05-30T15:05:29Z</dcterms:modified>
</cp:coreProperties>
</file>